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tags/tag8.xml" ContentType="application/vnd.openxmlformats-officedocument.presentationml.tags+xml"/>
  <Override PartName="/ppt/notesSlides/notesSlide2.xml" ContentType="application/vnd.openxmlformats-officedocument.presentationml.notesSlide+xml"/>
  <Override PartName="/ppt/tags/tag104.xml" ContentType="application/vnd.openxmlformats-officedocument.presentationml.tags+xml"/>
  <Override PartName="/ppt/theme/themeOverride12.xml" ContentType="application/vnd.openxmlformats-officedocument.themeOverr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Override PartName="/ppt/tags/tag49.xml" ContentType="application/vnd.openxmlformats-officedocument.presentationml.tags+xml"/>
  <Override PartName="/ppt/tags/tag96.xml" ContentType="application/vnd.openxmlformats-officedocument.presentationml.tags+xml"/>
  <Override PartName="/ppt/notesSlides/notesSlide27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tags/tag38.xml" ContentType="application/vnd.openxmlformats-officedocument.presentationml.tags+xml"/>
  <Override PartName="/ppt/tags/tag85.xml" ContentType="application/vnd.openxmlformats-officedocument.presentationml.tags+xml"/>
  <Override PartName="/ppt/theme/themeOverride1.xml" ContentType="application/vnd.openxmlformats-officedocument.themeOverride+xml"/>
  <Override PartName="/ppt/notesSlides/notesSlide16.xml" ContentType="application/vnd.openxmlformats-officedocument.presentationml.notesSlide+xml"/>
  <Override PartName="/ppt/charts/chart13.xml" ContentType="application/vnd.openxmlformats-officedocument.drawingml.chart+xml"/>
  <Override PartName="/ppt/tableStyles.xml" ContentType="application/vnd.openxmlformats-officedocument.presentationml.tableStyles+xml"/>
  <Override PartName="/ppt/tags/tag16.xml" ContentType="application/vnd.openxmlformats-officedocument.presentationml.tags+xml"/>
  <Override PartName="/ppt/tags/tag27.xml" ContentType="application/vnd.openxmlformats-officedocument.presentationml.tags+xml"/>
  <Override PartName="/ppt/tags/tag63.xml" ContentType="application/vnd.openxmlformats-officedocument.presentationml.tags+xml"/>
  <Override PartName="/ppt/tags/tag74.xml" ContentType="application/vnd.openxmlformats-officedocument.presentationml.tags+xml"/>
  <Override PartName="/ppt/tags/tag52.xml" ContentType="application/vnd.openxmlformats-officedocument.presentationml.tags+xml"/>
  <Override PartName="/ppt/tags/tag109.xml" ContentType="application/vnd.openxmlformats-officedocument.presentationml.tags+xml"/>
  <Override PartName="/ppt/tags/tag41.xml" ContentType="application/vnd.openxmlformats-officedocument.presentationml.tags+xml"/>
  <Override PartName="/ppt/notesSlides/notesSlide7.xml" ContentType="application/vnd.openxmlformats-officedocument.presentationml.notesSlide+xml"/>
  <Override PartName="/ppt/charts/chart3.xml" ContentType="application/vnd.openxmlformats-officedocument.drawingml.chart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tags/tag30.xml" ContentType="application/vnd.openxmlformats-officedocument.presentationml.tag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drawings/drawing3.xml" ContentType="application/vnd.openxmlformats-officedocument.drawingml.chartshapes+xml"/>
  <Override PartName="/ppt/slides/slide55.xml" ContentType="application/vnd.openxmlformats-officedocument.presentationml.slide+xml"/>
  <Override PartName="/ppt/theme/theme2.xml" ContentType="application/vnd.openxmlformats-officedocument.theme+xml"/>
  <Override PartName="/ppt/tags/tag5.xml" ContentType="application/vnd.openxmlformats-officedocument.presentationml.tags+xml"/>
  <Override PartName="/ppt/tags/tag79.xml" ContentType="application/vnd.openxmlformats-officedocument.presentationml.tags+xml"/>
  <Override PartName="/ppt/tags/tag101.xml" ContentType="application/vnd.openxmlformats-officedocument.presentationml.tags+xml"/>
  <Override PartName="/ppt/theme/themeOverride6.xml" ContentType="application/vnd.openxmlformats-officedocument.themeOverrid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Default Extension="emf" ContentType="image/x-emf"/>
  <Override PartName="/ppt/tags/tag68.xml" ContentType="application/vnd.openxmlformats-officedocument.presentationml.tags+xml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tags/tag57.xml" ContentType="application/vnd.openxmlformats-officedocument.presentationml.tags+xml"/>
  <Override PartName="/ppt/notesSlides/notesSlide24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tags/tag35.xml" ContentType="application/vnd.openxmlformats-officedocument.presentationml.tags+xml"/>
  <Override PartName="/ppt/tags/tag46.xml" ContentType="application/vnd.openxmlformats-officedocument.presentationml.tags+xml"/>
  <Override PartName="/ppt/tags/tag82.xml" ContentType="application/vnd.openxmlformats-officedocument.presentationml.tags+xml"/>
  <Override PartName="/ppt/tags/tag93.xml" ContentType="application/vnd.openxmlformats-officedocument.presentationml.tags+xml"/>
  <Override PartName="/ppt/notesSlides/notesSlide13.xml" ContentType="application/vnd.openxmlformats-officedocument.presentationml.notesSlide+xml"/>
  <Override PartName="/ppt/charts/chart8.xml" ContentType="application/vnd.openxmlformats-officedocument.drawingml.chart+xml"/>
  <Override PartName="/ppt/slideLayouts/slideLayout10.xml" ContentType="application/vnd.openxmlformats-officedocument.presentationml.slideLayout+xml"/>
  <Override PartName="/ppt/tags/tag24.xml" ContentType="application/vnd.openxmlformats-officedocument.presentationml.tags+xml"/>
  <Override PartName="/ppt/tags/tag71.xml" ContentType="application/vnd.openxmlformats-officedocument.presentationml.tags+xml"/>
  <Override PartName="/ppt/charts/chart10.xml" ContentType="application/vnd.openxmlformats-officedocument.drawingml.chart+xml"/>
  <Override PartName="/ppt/tags/tag13.xml" ContentType="application/vnd.openxmlformats-officedocument.presentationml.tags+xml"/>
  <Override PartName="/ppt/tags/tag60.xml" ContentType="application/vnd.openxmlformats-officedocument.presentationml.tags+xml"/>
  <Override PartName="/ppt/drawings/drawing8.xml" ContentType="application/vnd.openxmlformats-officedocument.drawingml.chartshapes+xml"/>
  <Override PartName="/ppt/slides/slide49.xml" ContentType="application/vnd.openxmlformats-officedocument.presentationml.slide+xml"/>
  <Override PartName="/ppt/notesSlides/notesSlide4.xml" ContentType="application/vnd.openxmlformats-officedocument.presentationml.notesSlide+xml"/>
  <Override PartName="/ppt/tags/tag106.xml" ContentType="application/vnd.openxmlformats-officedocument.presentationml.tags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Layouts/slideLayout4.xml" ContentType="application/vnd.openxmlformats-officedocument.presentationml.slideLayout+xml"/>
  <Override PartName="/ppt/tags/tag98.xml" ContentType="application/vnd.openxmlformats-officedocument.presentationml.tags+xml"/>
  <Override PartName="/ppt/tags/tag102.xml" ContentType="application/vnd.openxmlformats-officedocument.presentationml.tags+xml"/>
  <Override PartName="/ppt/theme/themeOverride10.xml" ContentType="application/vnd.openxmlformats-officedocument.themeOverr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Default Extension="wmf" ContentType="image/x-wmf"/>
  <Override PartName="/ppt/tags/tag2.xml" ContentType="application/vnd.openxmlformats-officedocument.presentationml.tags+xml"/>
  <Default Extension="xls" ContentType="application/vnd.ms-excel"/>
  <Override PartName="/ppt/tags/tag58.xml" ContentType="application/vnd.openxmlformats-officedocument.presentationml.tags+xml"/>
  <Override PartName="/ppt/tags/tag69.xml" ContentType="application/vnd.openxmlformats-officedocument.presentationml.tags+xml"/>
  <Override PartName="/ppt/tags/tag87.xml" ContentType="application/vnd.openxmlformats-officedocument.presentationml.tags+xml"/>
  <Override PartName="/ppt/theme/themeOverride3.xml" ContentType="application/vnd.openxmlformats-officedocument.themeOverride+xml"/>
  <Override PartName="/ppt/notesSlides/notesSlide18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tags/tag29.xml" ContentType="application/vnd.openxmlformats-officedocument.presentationml.tags+xml"/>
  <Override PartName="/ppt/tags/tag47.xml" ContentType="application/vnd.openxmlformats-officedocument.presentationml.tags+xml"/>
  <Override PartName="/ppt/tags/tag76.xml" ContentType="application/vnd.openxmlformats-officedocument.presentationml.tags+xml"/>
  <Override PartName="/ppt/tags/tag94.xml" ContentType="application/vnd.openxmlformats-officedocument.presentationml.tags+xml"/>
  <Override PartName="/ppt/notesSlides/notesSlide25.xml" ContentType="application/vnd.openxmlformats-officedocument.presentationml.notes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  <Override PartName="/ppt/tags/tag18.xml" ContentType="application/vnd.openxmlformats-officedocument.presentationml.tags+xml"/>
  <Override PartName="/ppt/tags/tag36.xml" ContentType="application/vnd.openxmlformats-officedocument.presentationml.tags+xml"/>
  <Override PartName="/ppt/tags/tag54.xml" ContentType="application/vnd.openxmlformats-officedocument.presentationml.tags+xml"/>
  <Override PartName="/ppt/tags/tag65.xml" ContentType="application/vnd.openxmlformats-officedocument.presentationml.tags+xml"/>
  <Override PartName="/ppt/tags/tag83.xml" ContentType="application/vnd.openxmlformats-officedocument.presentationml.tags+xml"/>
  <Override PartName="/ppt/notesSlides/notesSlide14.xml" ContentType="application/vnd.openxmlformats-officedocument.presentationml.notesSlide+xml"/>
  <Override PartName="/ppt/charts/chart9.xml" ContentType="application/vnd.openxmlformats-officedocument.drawingml.chart+xml"/>
  <Override PartName="/ppt/charts/chart11.xml" ContentType="application/vnd.openxmlformats-officedocument.drawingml.chart+xml"/>
  <Override PartName="/ppt/tags/tag14.xml" ContentType="application/vnd.openxmlformats-officedocument.presentationml.tags+xml"/>
  <Override PartName="/ppt/tags/tag25.xml" ContentType="application/vnd.openxmlformats-officedocument.presentationml.tags+xml"/>
  <Override PartName="/ppt/tags/tag43.xml" ContentType="application/vnd.openxmlformats-officedocument.presentationml.tags+xml"/>
  <Override PartName="/ppt/tags/tag61.xml" ContentType="application/vnd.openxmlformats-officedocument.presentationml.tags+xml"/>
  <Override PartName="/ppt/tags/tag72.xml" ContentType="application/vnd.openxmlformats-officedocument.presentationml.tags+xml"/>
  <Override PartName="/ppt/tags/tag90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21.xml" ContentType="application/vnd.openxmlformats-officedocument.presentationml.notesSlide+xml"/>
  <Override PartName="/ppt/drawings/drawing9.xml" ContentType="application/vnd.openxmlformats-officedocument.drawingml.chartshapes+xml"/>
  <Override PartName="/ppt/slides/slide79.xml" ContentType="application/vnd.openxmlformats-officedocument.presentationml.slide+xml"/>
  <Override PartName="/ppt/tags/tag32.xml" ContentType="application/vnd.openxmlformats-officedocument.presentationml.tags+xml"/>
  <Override PartName="/ppt/tags/tag50.xml" ContentType="application/vnd.openxmlformats-officedocument.presentationml.tags+xml"/>
  <Override PartName="/ppt/notesSlides/notesSlide10.xml" ContentType="application/vnd.openxmlformats-officedocument.presentationml.notesSlide+xml"/>
  <Override PartName="/ppt/tags/tag107.xml" ContentType="application/vnd.openxmlformats-officedocument.presentationml.tags+xml"/>
  <Override PartName="/ppt/charts/chart5.xml" ContentType="application/vnd.openxmlformats-officedocument.drawingml.chart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Layouts/slideLayout9.xml" ContentType="application/vnd.openxmlformats-officedocument.presentationml.slideLayout+xml"/>
  <Override PartName="/ppt/tags/tag10.xml" ContentType="application/vnd.openxmlformats-officedocument.presentationml.tags+xml"/>
  <Override PartName="/ppt/tags/tag21.xml" ContentType="application/vnd.openxmlformats-officedocument.presentationml.tags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drawings/drawing5.xml" ContentType="application/vnd.openxmlformats-officedocument.drawingml.chartshapes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tags/tag7.xml" ContentType="application/vnd.openxmlformats-officedocument.presentationml.tags+xml"/>
  <Override PartName="/ppt/notesSlides/notesSlide1.xml" ContentType="application/vnd.openxmlformats-officedocument.presentationml.notesSlide+xml"/>
  <Override PartName="/ppt/tags/tag103.xml" ContentType="application/vnd.openxmlformats-officedocument.presentationml.tags+xml"/>
  <Override PartName="/ppt/theme/themeOverride8.xml" ContentType="application/vnd.openxmlformats-officedocument.themeOverride+xml"/>
  <Override PartName="/ppt/theme/themeOverride11.xml" ContentType="application/vnd.openxmlformats-officedocument.themeOverr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tags/tag99.xml" ContentType="application/vnd.openxmlformats-officedocument.presentationml.tags+xml"/>
  <Override PartName="/ppt/drawings/drawing1.xml" ContentType="application/vnd.openxmlformats-officedocument.drawingml.chartshapes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tags/tag3.xml" ContentType="application/vnd.openxmlformats-officedocument.presentationml.tags+xml"/>
  <Override PartName="/ppt/tags/tag59.xml" ContentType="application/vnd.openxmlformats-officedocument.presentationml.tags+xml"/>
  <Override PartName="/ppt/tags/tag77.xml" ContentType="application/vnd.openxmlformats-officedocument.presentationml.tags+xml"/>
  <Override PartName="/ppt/tags/tag88.xml" ContentType="application/vnd.openxmlformats-officedocument.presentationml.tags+xml"/>
  <Default Extension="jpeg" ContentType="image/jpeg"/>
  <Override PartName="/ppt/theme/themeOverride4.xml" ContentType="application/vnd.openxmlformats-officedocument.themeOverride+xml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tags/tag19.xml" ContentType="application/vnd.openxmlformats-officedocument.presentationml.tags+xml"/>
  <Override PartName="/ppt/tags/tag37.xml" ContentType="application/vnd.openxmlformats-officedocument.presentationml.tags+xml"/>
  <Override PartName="/ppt/tags/tag48.xml" ContentType="application/vnd.openxmlformats-officedocument.presentationml.tags+xml"/>
  <Override PartName="/ppt/tags/tag66.xml" ContentType="application/vnd.openxmlformats-officedocument.presentationml.tags+xml"/>
  <Override PartName="/ppt/tags/tag84.xml" ContentType="application/vnd.openxmlformats-officedocument.presentationml.tags+xml"/>
  <Override PartName="/ppt/notesSlides/notesSlide15.xml" ContentType="application/vnd.openxmlformats-officedocument.presentationml.notesSlide+xml"/>
  <Override PartName="/ppt/tags/tag95.xml" ContentType="application/vnd.openxmlformats-officedocument.presentationml.tags+xml"/>
  <Override PartName="/ppt/notesSlides/notesSlide26.xml" ContentType="application/vnd.openxmlformats-officedocument.presentationml.notes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tags/tag26.xml" ContentType="application/vnd.openxmlformats-officedocument.presentationml.tags+xml"/>
  <Override PartName="/ppt/tags/tag55.xml" ContentType="application/vnd.openxmlformats-officedocument.presentationml.tags+xml"/>
  <Override PartName="/ppt/tags/tag73.xml" ContentType="application/vnd.openxmlformats-officedocument.presentationml.tags+xml"/>
  <Override PartName="/ppt/notesSlides/notesSlide22.xml" ContentType="application/vnd.openxmlformats-officedocument.presentationml.notesSlide+xml"/>
  <Override PartName="/ppt/charts/chart12.xml" ContentType="application/vnd.openxmlformats-officedocument.drawingml.chart+xml"/>
  <Override PartName="/ppt/tags/tag15.xml" ContentType="application/vnd.openxmlformats-officedocument.presentationml.tags+xml"/>
  <Override PartName="/ppt/tags/tag33.xml" ContentType="application/vnd.openxmlformats-officedocument.presentationml.tags+xml"/>
  <Override PartName="/ppt/tags/tag44.xml" ContentType="application/vnd.openxmlformats-officedocument.presentationml.tags+xml"/>
  <Override PartName="/ppt/tags/tag62.xml" ContentType="application/vnd.openxmlformats-officedocument.presentationml.tags+xml"/>
  <Override PartName="/ppt/tags/tag80.xml" ContentType="application/vnd.openxmlformats-officedocument.presentationml.tags+xml"/>
  <Override PartName="/ppt/tags/tag91.xml" ContentType="application/vnd.openxmlformats-officedocument.presentationml.tags+xml"/>
  <Override PartName="/ppt/notesSlides/notesSlide11.xml" ContentType="application/vnd.openxmlformats-officedocument.presentationml.notesSlide+xml"/>
  <Override PartName="/ppt/charts/chart6.xml" ContentType="application/vnd.openxmlformats-officedocument.drawingml.chart+xml"/>
  <Override PartName="/ppt/tags/tag22.xml" ContentType="application/vnd.openxmlformats-officedocument.presentationml.tags+xml"/>
  <Override PartName="/ppt/tags/tag40.xml" ContentType="application/vnd.openxmlformats-officedocument.presentationml.tags+xml"/>
  <Override PartName="/ppt/tags/tag51.xml" ContentType="application/vnd.openxmlformats-officedocument.presentationml.tags+xml"/>
  <Override PartName="/ppt/notesSlides/notesSlide6.xml" ContentType="application/vnd.openxmlformats-officedocument.presentationml.notesSlide+xml"/>
  <Override PartName="/ppt/tags/tag108.xml" ContentType="application/vnd.openxmlformats-officedocument.presentationml.tags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tags/tag11.xml" ContentType="application/vnd.openxmlformats-officedocument.presentationml.tags+xml"/>
  <Override PartName="/ppt/charts/chart2.xml" ContentType="application/vnd.openxmlformats-officedocument.drawingml.chart+xml"/>
  <Override PartName="/ppt/theme/themeOverride9.xml" ContentType="application/vnd.openxmlformats-officedocument.themeOverride+xml"/>
  <Override PartName="/ppt/drawings/drawing6.xml" ContentType="application/vnd.openxmlformats-officedocument.drawingml.chartshapes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tags/tag4.xml" ContentType="application/vnd.openxmlformats-officedocument.presentationml.tags+xml"/>
  <Override PartName="/ppt/tags/tag89.xml" ContentType="application/vnd.openxmlformats-officedocument.presentationml.tags+xml"/>
  <Override PartName="/ppt/theme/themeOverride5.xml" ContentType="application/vnd.openxmlformats-officedocument.themeOverride+xml"/>
  <Override PartName="/ppt/drawings/drawing2.xml" ContentType="application/vnd.openxmlformats-officedocument.drawingml.chartshapes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tags/tag78.xml" ContentType="application/vnd.openxmlformats-officedocument.presentationml.tags+xml"/>
  <Override PartName="/ppt/tags/tag100.xml" ContentType="application/vnd.openxmlformats-officedocument.presentationml.tags+xml"/>
  <Override PartName="/ppt/slides/slide32.xml" ContentType="application/vnd.openxmlformats-officedocument.presentationml.slide+xml"/>
  <Override PartName="/ppt/tags/tag56.xml" ContentType="application/vnd.openxmlformats-officedocument.presentationml.tags+xml"/>
  <Override PartName="/ppt/tags/tag67.xml" ContentType="application/vnd.openxmlformats-officedocument.presentationml.tags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gs/tag45.xml" ContentType="application/vnd.openxmlformats-officedocument.presentationml.tags+xml"/>
  <Override PartName="/ppt/tags/tag92.xml" ContentType="application/vnd.openxmlformats-officedocument.presentationml.tags+xml"/>
  <Override PartName="/ppt/notesSlides/notesSlide23.xml" ContentType="application/vnd.openxmlformats-officedocument.presentationml.notesSlide+xml"/>
  <Override PartName="/ppt/tags/tag34.xml" ContentType="application/vnd.openxmlformats-officedocument.presentationml.tags+xml"/>
  <Override PartName="/ppt/tags/tag81.xml" ContentType="application/vnd.openxmlformats-officedocument.presentationml.tags+xml"/>
  <Override PartName="/ppt/notesSlides/notesSlide12.xml" ContentType="application/vnd.openxmlformats-officedocument.presentationml.notesSlide+xml"/>
  <Override PartName="/ppt/charts/chart7.xml" ContentType="application/vnd.openxmlformats-officedocument.drawingml.chart+xml"/>
  <Override PartName="/ppt/tags/tag12.xml" ContentType="application/vnd.openxmlformats-officedocument.presentationml.tags+xml"/>
  <Override PartName="/ppt/tags/tag23.xml" ContentType="application/vnd.openxmlformats-officedocument.presentationml.tags+xml"/>
  <Override PartName="/ppt/tags/tag70.xml" ContentType="application/vnd.openxmlformats-officedocument.presentationml.tags+xml"/>
  <Override PartName="/ppt/drawings/drawing7.xml" ContentType="application/vnd.openxmlformats-officedocument.drawingml.chartshapes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viewProps.xml" ContentType="application/vnd.openxmlformats-officedocument.presentationml.viewProps+xml"/>
  <Override PartName="/ppt/tags/tag9.xml" ContentType="application/vnd.openxmlformats-officedocument.presentationml.tags+xml"/>
  <Override PartName="/ppt/tags/tag105.xml" ContentType="application/vnd.openxmlformats-officedocument.presentationml.tags+xml"/>
  <Override PartName="/ppt/theme/themeOverride13.xml" ContentType="application/vnd.openxmlformats-officedocument.themeOverride+xml"/>
  <Override PartName="/ppt/slides/slide48.xml" ContentType="application/vnd.openxmlformats-officedocument.presentationml.slide+xml"/>
  <Override PartName="/ppt/notesSlides/notesSlide3.xml" ContentType="application/vnd.openxmlformats-officedocument.presentationml.notesSlide+xml"/>
  <Default Extension="bin" ContentType="application/vnd.openxmlformats-officedocument.oleObject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presProps.xml" ContentType="application/vnd.openxmlformats-officedocument.presentationml.presProp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Layouts/slideLayout3.xml" ContentType="application/vnd.openxmlformats-officedocument.presentationml.slideLayout+xml"/>
  <Override PartName="/ppt/tags/tag39.xml" ContentType="application/vnd.openxmlformats-officedocument.presentationml.tags+xml"/>
  <Override PartName="/ppt/tags/tag86.xml" ContentType="application/vnd.openxmlformats-officedocument.presentationml.tags+xml"/>
  <Override PartName="/ppt/notesSlides/notesSlide17.xml" ContentType="application/vnd.openxmlformats-officedocument.presentationml.notesSlide+xml"/>
  <Override PartName="/ppt/tags/tag97.xml" ContentType="application/vnd.openxmlformats-officedocument.presentationml.tags+xml"/>
  <Override PartName="/ppt/notesSlides/notesSlide28.xml" ContentType="application/vnd.openxmlformats-officedocument.presentationml.notesSlide+xml"/>
  <Override PartName="/ppt/slides/slide51.xml" ContentType="application/vnd.openxmlformats-officedocument.presentationml.slide+xml"/>
  <Override PartName="/ppt/tags/tag1.xml" ContentType="application/vnd.openxmlformats-officedocument.presentationml.tags+xml"/>
  <Override PartName="/ppt/tags/tag28.xml" ContentType="application/vnd.openxmlformats-officedocument.presentationml.tags+xml"/>
  <Override PartName="/ppt/tags/tag75.xml" ContentType="application/vnd.openxmlformats-officedocument.presentationml.tags+xml"/>
  <Override PartName="/ppt/theme/themeOverride2.xml" ContentType="application/vnd.openxmlformats-officedocument.themeOverride+xml"/>
  <Override PartName="/ppt/slides/slide40.xml" ContentType="application/vnd.openxmlformats-officedocument.presentationml.slide+xml"/>
  <Override PartName="/ppt/tags/tag17.xml" ContentType="application/vnd.openxmlformats-officedocument.presentationml.tags+xml"/>
  <Override PartName="/ppt/tags/tag64.xml" ContentType="application/vnd.openxmlformats-officedocument.presentationml.tags+xml"/>
  <Default Extension="vml" ContentType="application/vnd.openxmlformats-officedocument.vmlDrawing"/>
  <Override PartName="/ppt/tags/tag53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slides/slide89.xml" ContentType="application/vnd.openxmlformats-officedocument.presentationml.slide+xml"/>
  <Override PartName="/ppt/tags/tag31.xml" ContentType="application/vnd.openxmlformats-officedocument.presentationml.tags+xml"/>
  <Override PartName="/ppt/tags/tag42.xml" ContentType="application/vnd.openxmlformats-officedocument.presentationml.tags+xml"/>
  <Override PartName="/ppt/charts/chart4.xml" ContentType="application/vnd.openxmlformats-officedocument.drawingml.chart+xml"/>
  <Override PartName="/ppt/slides/slide78.xml" ContentType="application/vnd.openxmlformats-officedocument.presentationml.slide+xml"/>
  <Override PartName="/ppt/tags/tag20.xml" ContentType="application/vnd.openxmlformats-officedocument.presentationml.tags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tags/tag6.xml" ContentType="application/vnd.openxmlformats-officedocument.presentationml.tags+xml"/>
  <Override PartName="/ppt/theme/themeOverride7.xml" ContentType="application/vnd.openxmlformats-officedocument.themeOverride+xml"/>
  <Override PartName="/ppt/drawings/drawing4.xml" ContentType="application/vnd.openxmlformats-officedocument.drawingml.chartshap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93" r:id="rId1"/>
  </p:sldMasterIdLst>
  <p:notesMasterIdLst>
    <p:notesMasterId r:id="rId91"/>
  </p:notesMasterIdLst>
  <p:sldIdLst>
    <p:sldId id="257" r:id="rId2"/>
    <p:sldId id="256" r:id="rId3"/>
    <p:sldId id="263" r:id="rId4"/>
    <p:sldId id="260" r:id="rId5"/>
    <p:sldId id="261" r:id="rId6"/>
    <p:sldId id="259" r:id="rId7"/>
    <p:sldId id="262" r:id="rId8"/>
    <p:sldId id="309" r:id="rId9"/>
    <p:sldId id="360" r:id="rId10"/>
    <p:sldId id="361" r:id="rId11"/>
    <p:sldId id="362" r:id="rId12"/>
    <p:sldId id="363" r:id="rId13"/>
    <p:sldId id="364" r:id="rId14"/>
    <p:sldId id="365" r:id="rId15"/>
    <p:sldId id="366" r:id="rId16"/>
    <p:sldId id="367" r:id="rId17"/>
    <p:sldId id="368" r:id="rId18"/>
    <p:sldId id="369" r:id="rId19"/>
    <p:sldId id="370" r:id="rId20"/>
    <p:sldId id="371" r:id="rId21"/>
    <p:sldId id="372" r:id="rId22"/>
    <p:sldId id="373" r:id="rId23"/>
    <p:sldId id="374" r:id="rId24"/>
    <p:sldId id="375" r:id="rId25"/>
    <p:sldId id="376" r:id="rId26"/>
    <p:sldId id="377" r:id="rId27"/>
    <p:sldId id="378" r:id="rId28"/>
    <p:sldId id="379" r:id="rId29"/>
    <p:sldId id="380" r:id="rId30"/>
    <p:sldId id="381" r:id="rId31"/>
    <p:sldId id="382" r:id="rId32"/>
    <p:sldId id="383" r:id="rId33"/>
    <p:sldId id="384" r:id="rId34"/>
    <p:sldId id="385" r:id="rId35"/>
    <p:sldId id="386" r:id="rId36"/>
    <p:sldId id="387" r:id="rId37"/>
    <p:sldId id="388" r:id="rId38"/>
    <p:sldId id="389" r:id="rId39"/>
    <p:sldId id="390" r:id="rId40"/>
    <p:sldId id="391" r:id="rId41"/>
    <p:sldId id="392" r:id="rId42"/>
    <p:sldId id="393" r:id="rId43"/>
    <p:sldId id="394" r:id="rId44"/>
    <p:sldId id="395" r:id="rId45"/>
    <p:sldId id="396" r:id="rId46"/>
    <p:sldId id="397" r:id="rId47"/>
    <p:sldId id="398" r:id="rId48"/>
    <p:sldId id="336" r:id="rId49"/>
    <p:sldId id="310" r:id="rId50"/>
    <p:sldId id="311" r:id="rId51"/>
    <p:sldId id="317" r:id="rId52"/>
    <p:sldId id="318" r:id="rId53"/>
    <p:sldId id="319" r:id="rId54"/>
    <p:sldId id="320" r:id="rId55"/>
    <p:sldId id="321" r:id="rId56"/>
    <p:sldId id="322" r:id="rId57"/>
    <p:sldId id="323" r:id="rId58"/>
    <p:sldId id="325" r:id="rId59"/>
    <p:sldId id="326" r:id="rId60"/>
    <p:sldId id="327" r:id="rId61"/>
    <p:sldId id="328" r:id="rId62"/>
    <p:sldId id="329" r:id="rId63"/>
    <p:sldId id="330" r:id="rId64"/>
    <p:sldId id="332" r:id="rId65"/>
    <p:sldId id="333" r:id="rId66"/>
    <p:sldId id="334" r:id="rId67"/>
    <p:sldId id="335" r:id="rId68"/>
    <p:sldId id="337" r:id="rId69"/>
    <p:sldId id="316" r:id="rId70"/>
    <p:sldId id="339" r:id="rId71"/>
    <p:sldId id="340" r:id="rId72"/>
    <p:sldId id="341" r:id="rId73"/>
    <p:sldId id="342" r:id="rId74"/>
    <p:sldId id="343" r:id="rId75"/>
    <p:sldId id="344" r:id="rId76"/>
    <p:sldId id="345" r:id="rId77"/>
    <p:sldId id="346" r:id="rId78"/>
    <p:sldId id="347" r:id="rId79"/>
    <p:sldId id="348" r:id="rId80"/>
    <p:sldId id="350" r:id="rId81"/>
    <p:sldId id="351" r:id="rId82"/>
    <p:sldId id="352" r:id="rId83"/>
    <p:sldId id="353" r:id="rId84"/>
    <p:sldId id="354" r:id="rId85"/>
    <p:sldId id="355" r:id="rId86"/>
    <p:sldId id="356" r:id="rId87"/>
    <p:sldId id="357" r:id="rId88"/>
    <p:sldId id="358" r:id="rId89"/>
    <p:sldId id="359" r:id="rId90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Tahoma" pitchFamily="34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66"/>
    <a:srgbClr val="FF0000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4371" autoAdjust="0"/>
    <p:restoredTop sz="94660"/>
  </p:normalViewPr>
  <p:slideViewPr>
    <p:cSldViewPr>
      <p:cViewPr varScale="1">
        <p:scale>
          <a:sx n="82" d="100"/>
          <a:sy n="82" d="100"/>
        </p:scale>
        <p:origin x="-294" y="-8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4818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tableStyles" Target="tableStyle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46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Ying\Documents\NIDS\My%20Topics\6.%20Detect%20multi-Hop%20Stepping-Stone%20pairs%20with%20Clock%20Skew\Figures.xlsx" TargetMode="External"/><Relationship Id="rId1" Type="http://schemas.openxmlformats.org/officeDocument/2006/relationships/themeOverride" Target="../theme/themeOverrid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6.xml"/><Relationship Id="rId2" Type="http://schemas.openxmlformats.org/officeDocument/2006/relationships/oleObject" Target="file:///G:\D\Desktop\Summer%202009%20Research\Sep17\Data%20for%20promotion%20calendar%20v2.xls" TargetMode="External"/><Relationship Id="rId1" Type="http://schemas.openxmlformats.org/officeDocument/2006/relationships/themeOverride" Target="../theme/themeOverrid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7.xml"/><Relationship Id="rId2" Type="http://schemas.openxmlformats.org/officeDocument/2006/relationships/oleObject" Target="file:///G:\D\Desktop\Summer%202009%20Research\Sep17\Data%20for%20promotion%20calendar%20v2.xls" TargetMode="External"/><Relationship Id="rId1" Type="http://schemas.openxmlformats.org/officeDocument/2006/relationships/themeOverride" Target="../theme/themeOverrid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8.xml"/><Relationship Id="rId2" Type="http://schemas.openxmlformats.org/officeDocument/2006/relationships/oleObject" Target="file:///F:\P2%20-%20Novel%20methods%20to%20detect%20long%20connection%20chains\results.xlsx" TargetMode="External"/><Relationship Id="rId1" Type="http://schemas.openxmlformats.org/officeDocument/2006/relationships/themeOverride" Target="../theme/themeOverrid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9.xml"/><Relationship Id="rId2" Type="http://schemas.openxmlformats.org/officeDocument/2006/relationships/oleObject" Target="file:///D:\MyResearch\P2%20-%20Novel%20methods%20to%20detect%20long%20connection%20chains\results.xlsx" TargetMode="External"/><Relationship Id="rId1" Type="http://schemas.openxmlformats.org/officeDocument/2006/relationships/themeOverride" Target="../theme/themeOverride13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Ying\Documents\NIDS\My%20Topics\6.%20Detect%20multi-Hop%20Stepping-Stone%20pairs%20with%20Clock%20Skew\Figures.xlsx" TargetMode="External"/><Relationship Id="rId1" Type="http://schemas.openxmlformats.org/officeDocument/2006/relationships/themeOverride" Target="../theme/themeOverride2.xm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Ying\Documents\NIDS\My%20Topics\6.%20Detect%20multi-Hop%20Stepping-Stone%20pairs%20with%20Clock%20Skew\Figures.xlsx" TargetMode="External"/><Relationship Id="rId1" Type="http://schemas.openxmlformats.org/officeDocument/2006/relationships/themeOverride" Target="../theme/themeOverride3.xml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oleObject" Target="file:///C:\Users\Ying\Documents\NIDS\My%20Topics\6.%20Detect%20multi-Hop%20Stepping-Stone%20pairs%20with%20Clock%20Skew\Figures.xlsx" TargetMode="External"/><Relationship Id="rId1" Type="http://schemas.openxmlformats.org/officeDocument/2006/relationships/themeOverride" Target="../theme/themeOverrid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oleObject" Target="file:///G:\D\Desktop\Summer%202009%20Research\Sep17\Data%20for%20promotion%20calendar%20v2.xls" TargetMode="External"/><Relationship Id="rId1" Type="http://schemas.openxmlformats.org/officeDocument/2006/relationships/themeOverride" Target="../theme/themeOverrid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2.xml"/><Relationship Id="rId2" Type="http://schemas.openxmlformats.org/officeDocument/2006/relationships/oleObject" Target="file:///G:\D\Desktop\Summer%202009%20Research\Sep17\Data%20for%20promotion%20calendar%20v2.xls" TargetMode="External"/><Relationship Id="rId1" Type="http://schemas.openxmlformats.org/officeDocument/2006/relationships/themeOverride" Target="../theme/themeOverrid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3.xml"/><Relationship Id="rId2" Type="http://schemas.openxmlformats.org/officeDocument/2006/relationships/oleObject" Target="file:///G:\D\Desktop\Summer%202009%20Research\Sep17\Data%20for%20promotion%20calendar%20v2.xls" TargetMode="External"/><Relationship Id="rId1" Type="http://schemas.openxmlformats.org/officeDocument/2006/relationships/themeOverride" Target="../theme/themeOverrid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4.xml"/><Relationship Id="rId2" Type="http://schemas.openxmlformats.org/officeDocument/2006/relationships/oleObject" Target="file:///G:\D\Desktop\Summer%202009%20Research\Sep17\Data%20for%20promotion%20calendar%20v2.xls" TargetMode="External"/><Relationship Id="rId1" Type="http://schemas.openxmlformats.org/officeDocument/2006/relationships/themeOverride" Target="../theme/themeOverrid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5.xml"/><Relationship Id="rId2" Type="http://schemas.openxmlformats.org/officeDocument/2006/relationships/oleObject" Target="file:///D:\Desktop\Data%20for%20presentation%20Feb%209%202010.xlsx" TargetMode="External"/><Relationship Id="rId1" Type="http://schemas.openxmlformats.org/officeDocument/2006/relationships/themeOverride" Target="../theme/themeOverrid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plotArea>
      <c:layout>
        <c:manualLayout>
          <c:layoutTarget val="inner"/>
          <c:xMode val="edge"/>
          <c:yMode val="edge"/>
          <c:x val="0.11170404835759175"/>
          <c:y val="3.7279421153436902E-2"/>
          <c:w val="0.83138537607041563"/>
          <c:h val="0.75158736806835258"/>
        </c:manualLayout>
      </c:layout>
      <c:scatterChart>
        <c:scatterStyle val="lineMarker"/>
        <c:ser>
          <c:idx val="0"/>
          <c:order val="0"/>
          <c:tx>
            <c:strRef>
              <c:f>'Figure 3'!$B$1</c:f>
              <c:strCache>
                <c:ptCount val="1"/>
                <c:pt idx="0">
                  <c:v>ATTACK</c:v>
                </c:pt>
              </c:strCache>
            </c:strRef>
          </c:tx>
          <c:spPr>
            <a:ln>
              <a:solidFill>
                <a:schemeClr val="accent1"/>
              </a:solidFill>
            </a:ln>
          </c:spPr>
          <c:marker>
            <c:spPr>
              <a:ln>
                <a:solidFill>
                  <a:schemeClr val="accent1"/>
                </a:solidFill>
              </a:ln>
            </c:spPr>
          </c:marker>
          <c:xVal>
            <c:numRef>
              <c:f>'Figure 3'!$A$4:$A$24</c:f>
              <c:numCache>
                <c:formatCode>General</c:formatCode>
                <c:ptCount val="21"/>
                <c:pt idx="0">
                  <c:v>-10</c:v>
                </c:pt>
                <c:pt idx="1">
                  <c:v>-9</c:v>
                </c:pt>
                <c:pt idx="2">
                  <c:v>-8</c:v>
                </c:pt>
                <c:pt idx="3">
                  <c:v>-7</c:v>
                </c:pt>
                <c:pt idx="4">
                  <c:v>-6</c:v>
                </c:pt>
                <c:pt idx="5">
                  <c:v>-5</c:v>
                </c:pt>
                <c:pt idx="6">
                  <c:v>-4</c:v>
                </c:pt>
                <c:pt idx="7">
                  <c:v>-3</c:v>
                </c:pt>
                <c:pt idx="8">
                  <c:v>-2</c:v>
                </c:pt>
                <c:pt idx="9">
                  <c:v>-1</c:v>
                </c:pt>
                <c:pt idx="10">
                  <c:v>0</c:v>
                </c:pt>
                <c:pt idx="11">
                  <c:v>1</c:v>
                </c:pt>
                <c:pt idx="12">
                  <c:v>2</c:v>
                </c:pt>
                <c:pt idx="13">
                  <c:v>3</c:v>
                </c:pt>
                <c:pt idx="14">
                  <c:v>4</c:v>
                </c:pt>
                <c:pt idx="15">
                  <c:v>5</c:v>
                </c:pt>
                <c:pt idx="16">
                  <c:v>6</c:v>
                </c:pt>
                <c:pt idx="17">
                  <c:v>7</c:v>
                </c:pt>
                <c:pt idx="18">
                  <c:v>8</c:v>
                </c:pt>
                <c:pt idx="19">
                  <c:v>9</c:v>
                </c:pt>
                <c:pt idx="20">
                  <c:v>10</c:v>
                </c:pt>
              </c:numCache>
            </c:numRef>
          </c:xVal>
          <c:yVal>
            <c:numRef>
              <c:f>'Figure 3'!$B$4:$B$24</c:f>
              <c:numCache>
                <c:formatCode>General</c:formatCode>
                <c:ptCount val="21"/>
                <c:pt idx="0">
                  <c:v>33.387539999999902</c:v>
                </c:pt>
                <c:pt idx="1">
                  <c:v>28.317362999999901</c:v>
                </c:pt>
                <c:pt idx="2">
                  <c:v>24.1039999999999</c:v>
                </c:pt>
                <c:pt idx="3">
                  <c:v>18.527694999999888</c:v>
                </c:pt>
                <c:pt idx="4">
                  <c:v>12.869348999999916</c:v>
                </c:pt>
                <c:pt idx="5">
                  <c:v>10.56674699999993</c:v>
                </c:pt>
                <c:pt idx="6">
                  <c:v>8.4407439999999898</c:v>
                </c:pt>
                <c:pt idx="7">
                  <c:v>6.4572379999999896</c:v>
                </c:pt>
                <c:pt idx="8">
                  <c:v>4.67609899999999</c:v>
                </c:pt>
                <c:pt idx="9">
                  <c:v>0.16513199999999911</c:v>
                </c:pt>
                <c:pt idx="10">
                  <c:v>1.9880000000007639E-3</c:v>
                </c:pt>
                <c:pt idx="11">
                  <c:v>0.21291300000000038</c:v>
                </c:pt>
                <c:pt idx="12">
                  <c:v>2.9764379999999977</c:v>
                </c:pt>
                <c:pt idx="13">
                  <c:v>3.52538999999999</c:v>
                </c:pt>
                <c:pt idx="14">
                  <c:v>4.4070220000000004</c:v>
                </c:pt>
                <c:pt idx="15">
                  <c:v>17.652904999999901</c:v>
                </c:pt>
                <c:pt idx="16">
                  <c:v>18.072869000000001</c:v>
                </c:pt>
                <c:pt idx="17">
                  <c:v>19.168396999999967</c:v>
                </c:pt>
                <c:pt idx="18">
                  <c:v>23.910399999999889</c:v>
                </c:pt>
                <c:pt idx="19">
                  <c:v>30.487371</c:v>
                </c:pt>
                <c:pt idx="20">
                  <c:v>35.959549999999901</c:v>
                </c:pt>
              </c:numCache>
            </c:numRef>
          </c:yVal>
        </c:ser>
        <c:ser>
          <c:idx val="1"/>
          <c:order val="1"/>
          <c:tx>
            <c:strRef>
              <c:f>'Figure 3'!$H$1</c:f>
              <c:strCache>
                <c:ptCount val="1"/>
                <c:pt idx="0">
                  <c:v>NORMAL</c:v>
                </c:pt>
              </c:strCache>
            </c:strRef>
          </c:tx>
          <c:xVal>
            <c:numRef>
              <c:f>'Figure 3'!$A$4:$A$24</c:f>
              <c:numCache>
                <c:formatCode>General</c:formatCode>
                <c:ptCount val="21"/>
                <c:pt idx="0">
                  <c:v>-10</c:v>
                </c:pt>
                <c:pt idx="1">
                  <c:v>-9</c:v>
                </c:pt>
                <c:pt idx="2">
                  <c:v>-8</c:v>
                </c:pt>
                <c:pt idx="3">
                  <c:v>-7</c:v>
                </c:pt>
                <c:pt idx="4">
                  <c:v>-6</c:v>
                </c:pt>
                <c:pt idx="5">
                  <c:v>-5</c:v>
                </c:pt>
                <c:pt idx="6">
                  <c:v>-4</c:v>
                </c:pt>
                <c:pt idx="7">
                  <c:v>-3</c:v>
                </c:pt>
                <c:pt idx="8">
                  <c:v>-2</c:v>
                </c:pt>
                <c:pt idx="9">
                  <c:v>-1</c:v>
                </c:pt>
                <c:pt idx="10">
                  <c:v>0</c:v>
                </c:pt>
                <c:pt idx="11">
                  <c:v>1</c:v>
                </c:pt>
                <c:pt idx="12">
                  <c:v>2</c:v>
                </c:pt>
                <c:pt idx="13">
                  <c:v>3</c:v>
                </c:pt>
                <c:pt idx="14">
                  <c:v>4</c:v>
                </c:pt>
                <c:pt idx="15">
                  <c:v>5</c:v>
                </c:pt>
                <c:pt idx="16">
                  <c:v>6</c:v>
                </c:pt>
                <c:pt idx="17">
                  <c:v>7</c:v>
                </c:pt>
                <c:pt idx="18">
                  <c:v>8</c:v>
                </c:pt>
                <c:pt idx="19">
                  <c:v>9</c:v>
                </c:pt>
                <c:pt idx="20">
                  <c:v>10</c:v>
                </c:pt>
              </c:numCache>
            </c:numRef>
          </c:xVal>
          <c:yVal>
            <c:numRef>
              <c:f>'Figure 3'!$H$4:$H$24</c:f>
              <c:numCache>
                <c:formatCode>General</c:formatCode>
                <c:ptCount val="21"/>
                <c:pt idx="0">
                  <c:v>75.980493999999993</c:v>
                </c:pt>
                <c:pt idx="1">
                  <c:v>78.86036</c:v>
                </c:pt>
                <c:pt idx="2">
                  <c:v>73.576171999999886</c:v>
                </c:pt>
                <c:pt idx="3">
                  <c:v>68.470555000000004</c:v>
                </c:pt>
                <c:pt idx="4">
                  <c:v>63.509031</c:v>
                </c:pt>
                <c:pt idx="5">
                  <c:v>65.568174999999982</c:v>
                </c:pt>
                <c:pt idx="6">
                  <c:v>68.23530599999998</c:v>
                </c:pt>
                <c:pt idx="7">
                  <c:v>71.334210000000027</c:v>
                </c:pt>
                <c:pt idx="8">
                  <c:v>76.752839999999878</c:v>
                </c:pt>
                <c:pt idx="9">
                  <c:v>74.52688299999987</c:v>
                </c:pt>
                <c:pt idx="10">
                  <c:v>72.476889999999983</c:v>
                </c:pt>
                <c:pt idx="11">
                  <c:v>70.938847999999979</c:v>
                </c:pt>
                <c:pt idx="12">
                  <c:v>69.528877999999708</c:v>
                </c:pt>
                <c:pt idx="13">
                  <c:v>68.646691000000004</c:v>
                </c:pt>
                <c:pt idx="14">
                  <c:v>68.118775999999841</c:v>
                </c:pt>
                <c:pt idx="15">
                  <c:v>67.70277699999987</c:v>
                </c:pt>
                <c:pt idx="16">
                  <c:v>67.382807999999855</c:v>
                </c:pt>
                <c:pt idx="17">
                  <c:v>75.098807999999849</c:v>
                </c:pt>
                <c:pt idx="18">
                  <c:v>84.517437999999899</c:v>
                </c:pt>
                <c:pt idx="19">
                  <c:v>84.341473999999906</c:v>
                </c:pt>
                <c:pt idx="20">
                  <c:v>91.307757999999879</c:v>
                </c:pt>
              </c:numCache>
            </c:numRef>
          </c:yVal>
        </c:ser>
        <c:dLbls/>
        <c:axId val="108480768"/>
        <c:axId val="113884544"/>
      </c:scatterChart>
      <c:valAx>
        <c:axId val="108480768"/>
        <c:scaling>
          <c:orientation val="minMax"/>
          <c:max val="10"/>
          <c:min val="-10"/>
        </c:scaling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Shift (Second)</a:t>
                </a:r>
              </a:p>
            </c:rich>
          </c:tx>
          <c:layout>
            <c:manualLayout>
              <c:xMode val="edge"/>
              <c:yMode val="edge"/>
              <c:x val="0.41337919881227037"/>
              <c:y val="0.89272993801306888"/>
            </c:manualLayout>
          </c:layout>
        </c:title>
        <c:numFmt formatCode="General" sourceLinked="1"/>
        <c:tickLblPos val="nextTo"/>
        <c:spPr>
          <a:noFill/>
        </c:spPr>
        <c:crossAx val="113884544"/>
        <c:crossesAt val="-10"/>
        <c:crossBetween val="midCat"/>
      </c:valAx>
      <c:valAx>
        <c:axId val="113884544"/>
        <c:scaling>
          <c:orientation val="minMax"/>
          <c:max val="100"/>
        </c:scaling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Dissimilarity Score</a:t>
                </a:r>
              </a:p>
            </c:rich>
          </c:tx>
          <c:layout>
            <c:manualLayout>
              <c:xMode val="edge"/>
              <c:yMode val="edge"/>
              <c:x val="0"/>
              <c:y val="0.17203463537646069"/>
            </c:manualLayout>
          </c:layout>
        </c:title>
        <c:numFmt formatCode="General" sourceLinked="1"/>
        <c:tickLblPos val="nextTo"/>
        <c:crossAx val="108480768"/>
        <c:crossesAt val="-10"/>
        <c:crossBetween val="midCat"/>
      </c:valAx>
      <c:spPr>
        <a:noFill/>
      </c:spPr>
    </c:plotArea>
    <c:plotVisOnly val="1"/>
    <c:dispBlanksAs val="gap"/>
  </c:chart>
  <c:txPr>
    <a:bodyPr/>
    <a:lstStyle/>
    <a:p>
      <a:pPr>
        <a:defRPr sz="1800"/>
      </a:pPr>
      <a:endParaRPr lang="en-US"/>
    </a:p>
  </c:txPr>
  <c:externalData r:id="rId2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plotArea>
      <c:layout>
        <c:manualLayout>
          <c:layoutTarget val="inner"/>
          <c:xMode val="edge"/>
          <c:yMode val="edge"/>
          <c:x val="0.14435928871121895"/>
          <c:y val="2.7081379186162543E-2"/>
          <c:w val="0.72952650977774891"/>
          <c:h val="0.72291249683740111"/>
        </c:manualLayout>
      </c:layout>
      <c:lineChart>
        <c:grouping val="standard"/>
        <c:ser>
          <c:idx val="0"/>
          <c:order val="0"/>
          <c:tx>
            <c:strRef>
              <c:f>Sheet2!$Q$1</c:f>
              <c:strCache>
                <c:ptCount val="1"/>
                <c:pt idx="0">
                  <c:v>Short</c:v>
                </c:pt>
              </c:strCache>
            </c:strRef>
          </c:tx>
          <c:spPr>
            <a:ln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Sheet2!$Q$2:$Q$104</c:f>
              <c:numCache>
                <c:formatCode>General</c:formatCode>
                <c:ptCount val="103"/>
                <c:pt idx="0">
                  <c:v>0.10402900000000002</c:v>
                </c:pt>
                <c:pt idx="1">
                  <c:v>0.14124000000000306</c:v>
                </c:pt>
                <c:pt idx="2">
                  <c:v>0.21476500000000373</c:v>
                </c:pt>
                <c:pt idx="3">
                  <c:v>0.27227000000000001</c:v>
                </c:pt>
                <c:pt idx="4">
                  <c:v>0.36028200000000032</c:v>
                </c:pt>
                <c:pt idx="5">
                  <c:v>0.36414000000000002</c:v>
                </c:pt>
                <c:pt idx="6">
                  <c:v>0.43970700000000001</c:v>
                </c:pt>
                <c:pt idx="7">
                  <c:v>0.5532819999999995</c:v>
                </c:pt>
                <c:pt idx="8">
                  <c:v>0.55985399999999996</c:v>
                </c:pt>
                <c:pt idx="9">
                  <c:v>0.56135100000000004</c:v>
                </c:pt>
                <c:pt idx="10">
                  <c:v>0.57130300000000001</c:v>
                </c:pt>
                <c:pt idx="11">
                  <c:v>0.586897</c:v>
                </c:pt>
                <c:pt idx="12">
                  <c:v>0.59482400000000002</c:v>
                </c:pt>
                <c:pt idx="13">
                  <c:v>0.6008280000000138</c:v>
                </c:pt>
                <c:pt idx="14">
                  <c:v>0.60509500000001448</c:v>
                </c:pt>
                <c:pt idx="15">
                  <c:v>0.64232000000001155</c:v>
                </c:pt>
                <c:pt idx="16">
                  <c:v>0.65006699999999951</c:v>
                </c:pt>
                <c:pt idx="17">
                  <c:v>0.65803000000001177</c:v>
                </c:pt>
                <c:pt idx="18">
                  <c:v>0.66768600000001155</c:v>
                </c:pt>
                <c:pt idx="19">
                  <c:v>0.67169400000002422</c:v>
                </c:pt>
                <c:pt idx="20">
                  <c:v>0.69730899999999996</c:v>
                </c:pt>
                <c:pt idx="21">
                  <c:v>0.70922499999999999</c:v>
                </c:pt>
                <c:pt idx="22">
                  <c:v>0.7130069999999995</c:v>
                </c:pt>
                <c:pt idx="23">
                  <c:v>0.73071900000001233</c:v>
                </c:pt>
                <c:pt idx="24">
                  <c:v>0.74476600000000004</c:v>
                </c:pt>
                <c:pt idx="25">
                  <c:v>0.76089800000001684</c:v>
                </c:pt>
                <c:pt idx="26">
                  <c:v>0.76380500000001672</c:v>
                </c:pt>
                <c:pt idx="27">
                  <c:v>0.77046800000000004</c:v>
                </c:pt>
                <c:pt idx="28">
                  <c:v>0.77815500000001436</c:v>
                </c:pt>
                <c:pt idx="29">
                  <c:v>0.79039899999999996</c:v>
                </c:pt>
                <c:pt idx="30">
                  <c:v>0.79556699999998326</c:v>
                </c:pt>
                <c:pt idx="31">
                  <c:v>0.80370900000001222</c:v>
                </c:pt>
                <c:pt idx="32">
                  <c:v>0.80615000000000003</c:v>
                </c:pt>
                <c:pt idx="33">
                  <c:v>0.80893000000000004</c:v>
                </c:pt>
                <c:pt idx="34">
                  <c:v>0.81171599999999999</c:v>
                </c:pt>
                <c:pt idx="35">
                  <c:v>0.82750100000000004</c:v>
                </c:pt>
                <c:pt idx="36">
                  <c:v>0.84941100000000003</c:v>
                </c:pt>
                <c:pt idx="37">
                  <c:v>0.86690100000001435</c:v>
                </c:pt>
                <c:pt idx="38">
                  <c:v>0.86734299999999998</c:v>
                </c:pt>
                <c:pt idx="39">
                  <c:v>0.88205900000000004</c:v>
                </c:pt>
                <c:pt idx="40">
                  <c:v>0.90638099999999056</c:v>
                </c:pt>
                <c:pt idx="41">
                  <c:v>0.91399300000000061</c:v>
                </c:pt>
                <c:pt idx="42">
                  <c:v>0.91674999999999995</c:v>
                </c:pt>
                <c:pt idx="43">
                  <c:v>0.95183799999999996</c:v>
                </c:pt>
                <c:pt idx="44">
                  <c:v>0.96303000000000005</c:v>
                </c:pt>
                <c:pt idx="45">
                  <c:v>0.98120099999998878</c:v>
                </c:pt>
                <c:pt idx="46">
                  <c:v>0.98701499999998732</c:v>
                </c:pt>
                <c:pt idx="47">
                  <c:v>1.0087899999999999</c:v>
                </c:pt>
                <c:pt idx="48">
                  <c:v>1.04877</c:v>
                </c:pt>
                <c:pt idx="49">
                  <c:v>1.0518299999999683</c:v>
                </c:pt>
                <c:pt idx="50">
                  <c:v>1.0817599999999998</c:v>
                </c:pt>
                <c:pt idx="51">
                  <c:v>1.0836899999999998</c:v>
                </c:pt>
                <c:pt idx="52">
                  <c:v>1.0974299999999748</c:v>
                </c:pt>
                <c:pt idx="53">
                  <c:v>1.1131599999999999</c:v>
                </c:pt>
                <c:pt idx="54">
                  <c:v>1.1176599999999999</c:v>
                </c:pt>
                <c:pt idx="55">
                  <c:v>1.1856</c:v>
                </c:pt>
                <c:pt idx="56">
                  <c:v>1.1875100000000001</c:v>
                </c:pt>
                <c:pt idx="57">
                  <c:v>1.1882800000000251</c:v>
                </c:pt>
                <c:pt idx="58">
                  <c:v>1.3068899999999999</c:v>
                </c:pt>
                <c:pt idx="59">
                  <c:v>1.3613199999999999</c:v>
                </c:pt>
                <c:pt idx="60">
                  <c:v>1.3635699999999775</c:v>
                </c:pt>
                <c:pt idx="61">
                  <c:v>1.3635899999999999</c:v>
                </c:pt>
                <c:pt idx="62">
                  <c:v>1.3732</c:v>
                </c:pt>
                <c:pt idx="63">
                  <c:v>1.3791800000000001</c:v>
                </c:pt>
                <c:pt idx="64">
                  <c:v>1.4029599999999998</c:v>
                </c:pt>
                <c:pt idx="65">
                  <c:v>1.4326399999999755</c:v>
                </c:pt>
                <c:pt idx="66">
                  <c:v>1.4740199999999999</c:v>
                </c:pt>
                <c:pt idx="67">
                  <c:v>1.4758799999999714</c:v>
                </c:pt>
                <c:pt idx="68">
                  <c:v>1.4817499999999748</c:v>
                </c:pt>
                <c:pt idx="69">
                  <c:v>1.4897599999999998</c:v>
                </c:pt>
                <c:pt idx="70">
                  <c:v>1.4996199999999775</c:v>
                </c:pt>
                <c:pt idx="71">
                  <c:v>1.5233199999999998</c:v>
                </c:pt>
                <c:pt idx="72">
                  <c:v>1.5472399999999775</c:v>
                </c:pt>
                <c:pt idx="73">
                  <c:v>1.5609199999999999</c:v>
                </c:pt>
                <c:pt idx="74">
                  <c:v>1.56288</c:v>
                </c:pt>
                <c:pt idx="75">
                  <c:v>1.56291</c:v>
                </c:pt>
                <c:pt idx="76">
                  <c:v>1.62981</c:v>
                </c:pt>
                <c:pt idx="77">
                  <c:v>1.6432</c:v>
                </c:pt>
                <c:pt idx="78">
                  <c:v>1.6475899999999999</c:v>
                </c:pt>
                <c:pt idx="79">
                  <c:v>1.6514</c:v>
                </c:pt>
                <c:pt idx="80">
                  <c:v>1.66144</c:v>
                </c:pt>
                <c:pt idx="81">
                  <c:v>1.6845300000000001</c:v>
                </c:pt>
                <c:pt idx="82">
                  <c:v>1.6846500000000235</c:v>
                </c:pt>
                <c:pt idx="83">
                  <c:v>1.7103999999999766</c:v>
                </c:pt>
                <c:pt idx="84">
                  <c:v>1.73031</c:v>
                </c:pt>
                <c:pt idx="85">
                  <c:v>1.731939999999967</c:v>
                </c:pt>
                <c:pt idx="86">
                  <c:v>1.7478899999999775</c:v>
                </c:pt>
                <c:pt idx="87">
                  <c:v>1.753849999999975</c:v>
                </c:pt>
                <c:pt idx="88">
                  <c:v>1.7701499999999999</c:v>
                </c:pt>
                <c:pt idx="89">
                  <c:v>1.7933199999999998</c:v>
                </c:pt>
                <c:pt idx="90">
                  <c:v>1.8464</c:v>
                </c:pt>
                <c:pt idx="91">
                  <c:v>1.8505</c:v>
                </c:pt>
                <c:pt idx="92">
                  <c:v>1.8565799999999999</c:v>
                </c:pt>
                <c:pt idx="93">
                  <c:v>1.94922</c:v>
                </c:pt>
                <c:pt idx="94">
                  <c:v>2.0140399999999987</c:v>
                </c:pt>
                <c:pt idx="95">
                  <c:v>2.04149</c:v>
                </c:pt>
                <c:pt idx="96">
                  <c:v>2.06724</c:v>
                </c:pt>
                <c:pt idx="97">
                  <c:v>2.0950699999999967</c:v>
                </c:pt>
                <c:pt idx="98">
                  <c:v>2.1282999999999999</c:v>
                </c:pt>
                <c:pt idx="99">
                  <c:v>2.2607499999999998</c:v>
                </c:pt>
              </c:numCache>
            </c:numRef>
          </c:val>
        </c:ser>
        <c:ser>
          <c:idx val="1"/>
          <c:order val="1"/>
          <c:tx>
            <c:strRef>
              <c:f>Sheet2!$R$1</c:f>
              <c:strCache>
                <c:ptCount val="1"/>
                <c:pt idx="0">
                  <c:v>Long</c:v>
                </c:pt>
              </c:strCache>
            </c:strRef>
          </c:tx>
          <c:spPr>
            <a:ln>
              <a:solidFill>
                <a:srgbClr val="FF0000"/>
              </a:solidFill>
              <a:prstDash val="lgDash"/>
            </a:ln>
          </c:spPr>
          <c:marker>
            <c:symbol val="none"/>
          </c:marker>
          <c:val>
            <c:numRef>
              <c:f>Sheet2!$R$2:$R$104</c:f>
              <c:numCache>
                <c:formatCode>General</c:formatCode>
                <c:ptCount val="103"/>
                <c:pt idx="0">
                  <c:v>9.3468000000000023E-2</c:v>
                </c:pt>
                <c:pt idx="1">
                  <c:v>0.10052400000000022</c:v>
                </c:pt>
                <c:pt idx="2">
                  <c:v>0.13156100000000001</c:v>
                </c:pt>
                <c:pt idx="3">
                  <c:v>0.16559199999999999</c:v>
                </c:pt>
                <c:pt idx="4">
                  <c:v>0.17131700000000041</c:v>
                </c:pt>
                <c:pt idx="5">
                  <c:v>0.19893800000000297</c:v>
                </c:pt>
                <c:pt idx="6">
                  <c:v>0.224499000000003</c:v>
                </c:pt>
                <c:pt idx="7">
                  <c:v>0.29139600000000032</c:v>
                </c:pt>
                <c:pt idx="8">
                  <c:v>0.30722200000000038</c:v>
                </c:pt>
                <c:pt idx="9">
                  <c:v>0.31488500000000746</c:v>
                </c:pt>
                <c:pt idx="10">
                  <c:v>0.39557000000000841</c:v>
                </c:pt>
                <c:pt idx="11">
                  <c:v>0.39814200000000038</c:v>
                </c:pt>
                <c:pt idx="12">
                  <c:v>0.41158600000000628</c:v>
                </c:pt>
                <c:pt idx="13">
                  <c:v>0.42141600000000634</c:v>
                </c:pt>
                <c:pt idx="14">
                  <c:v>0.44715299999999997</c:v>
                </c:pt>
                <c:pt idx="15">
                  <c:v>0.46961600000000031</c:v>
                </c:pt>
                <c:pt idx="16">
                  <c:v>0.47440300000000002</c:v>
                </c:pt>
                <c:pt idx="17">
                  <c:v>0.48267900000000002</c:v>
                </c:pt>
                <c:pt idx="18">
                  <c:v>0.48308500000000032</c:v>
                </c:pt>
                <c:pt idx="19">
                  <c:v>0.49835400000000718</c:v>
                </c:pt>
                <c:pt idx="20">
                  <c:v>0.50229000000000001</c:v>
                </c:pt>
                <c:pt idx="21">
                  <c:v>0.50680000000000003</c:v>
                </c:pt>
                <c:pt idx="22">
                  <c:v>0.51229400000000003</c:v>
                </c:pt>
                <c:pt idx="23">
                  <c:v>0.79483800000000004</c:v>
                </c:pt>
                <c:pt idx="24">
                  <c:v>0.82830800000000004</c:v>
                </c:pt>
                <c:pt idx="25">
                  <c:v>0.89072399999999996</c:v>
                </c:pt>
                <c:pt idx="26">
                  <c:v>0.92007899999999998</c:v>
                </c:pt>
                <c:pt idx="27">
                  <c:v>1.0977299999999732</c:v>
                </c:pt>
                <c:pt idx="28">
                  <c:v>1.1388799999999999</c:v>
                </c:pt>
                <c:pt idx="29">
                  <c:v>1.1501600000000001</c:v>
                </c:pt>
                <c:pt idx="30">
                  <c:v>1.1645099999999999</c:v>
                </c:pt>
                <c:pt idx="31">
                  <c:v>1.1686000000000001</c:v>
                </c:pt>
                <c:pt idx="32">
                  <c:v>1.1954100000000001</c:v>
                </c:pt>
                <c:pt idx="33">
                  <c:v>1.1960900000000001</c:v>
                </c:pt>
                <c:pt idx="34">
                  <c:v>1.2276299999999631</c:v>
                </c:pt>
                <c:pt idx="35">
                  <c:v>1.2491899999999998</c:v>
                </c:pt>
                <c:pt idx="36">
                  <c:v>1.26685</c:v>
                </c:pt>
                <c:pt idx="37">
                  <c:v>1.27477</c:v>
                </c:pt>
                <c:pt idx="38">
                  <c:v>1.27671</c:v>
                </c:pt>
                <c:pt idx="39">
                  <c:v>1.2827599999999999</c:v>
                </c:pt>
                <c:pt idx="40">
                  <c:v>1.29067</c:v>
                </c:pt>
                <c:pt idx="41">
                  <c:v>1.29853</c:v>
                </c:pt>
                <c:pt idx="42">
                  <c:v>1.3004</c:v>
                </c:pt>
                <c:pt idx="43">
                  <c:v>1.3142400000000001</c:v>
                </c:pt>
                <c:pt idx="44">
                  <c:v>1.3143499999999999</c:v>
                </c:pt>
                <c:pt idx="45">
                  <c:v>1.36496</c:v>
                </c:pt>
                <c:pt idx="46">
                  <c:v>1.39724</c:v>
                </c:pt>
                <c:pt idx="47">
                  <c:v>1.4029499999999764</c:v>
                </c:pt>
                <c:pt idx="48">
                  <c:v>1.41835</c:v>
                </c:pt>
                <c:pt idx="49">
                  <c:v>1.4188099999999748</c:v>
                </c:pt>
                <c:pt idx="50">
                  <c:v>1.4296899999999748</c:v>
                </c:pt>
                <c:pt idx="51">
                  <c:v>1.4444199999999998</c:v>
                </c:pt>
                <c:pt idx="52">
                  <c:v>1.4515399999999699</c:v>
                </c:pt>
                <c:pt idx="53">
                  <c:v>1.4602999999999775</c:v>
                </c:pt>
                <c:pt idx="54">
                  <c:v>1.5230399999999775</c:v>
                </c:pt>
                <c:pt idx="55">
                  <c:v>1.6033999999999775</c:v>
                </c:pt>
                <c:pt idx="56">
                  <c:v>1.6041500000000224</c:v>
                </c:pt>
                <c:pt idx="57">
                  <c:v>1.61002</c:v>
                </c:pt>
                <c:pt idx="58">
                  <c:v>1.63558</c:v>
                </c:pt>
                <c:pt idx="59">
                  <c:v>1.6651400000000001</c:v>
                </c:pt>
                <c:pt idx="60">
                  <c:v>1.7084899999999998</c:v>
                </c:pt>
                <c:pt idx="61">
                  <c:v>1.722629999999975</c:v>
                </c:pt>
                <c:pt idx="62">
                  <c:v>1.7301500000000001</c:v>
                </c:pt>
                <c:pt idx="63">
                  <c:v>1.8502099999999999</c:v>
                </c:pt>
                <c:pt idx="64">
                  <c:v>1.86816</c:v>
                </c:pt>
                <c:pt idx="65">
                  <c:v>1.8720800000000224</c:v>
                </c:pt>
                <c:pt idx="66">
                  <c:v>1.8762799999999999</c:v>
                </c:pt>
                <c:pt idx="67">
                  <c:v>1.8898299999999748</c:v>
                </c:pt>
                <c:pt idx="68">
                  <c:v>1.8975500000000001</c:v>
                </c:pt>
                <c:pt idx="69">
                  <c:v>1.91544</c:v>
                </c:pt>
                <c:pt idx="70">
                  <c:v>1.9233199999999999</c:v>
                </c:pt>
                <c:pt idx="71">
                  <c:v>2.0100099999999967</c:v>
                </c:pt>
                <c:pt idx="72">
                  <c:v>2.09877</c:v>
                </c:pt>
                <c:pt idx="73">
                  <c:v>2.1145100000000001</c:v>
                </c:pt>
                <c:pt idx="74">
                  <c:v>2.1298499999999967</c:v>
                </c:pt>
                <c:pt idx="75">
                  <c:v>2.1519499999999967</c:v>
                </c:pt>
                <c:pt idx="76">
                  <c:v>2.1558999999999977</c:v>
                </c:pt>
                <c:pt idx="77">
                  <c:v>2.1639699999999999</c:v>
                </c:pt>
                <c:pt idx="78">
                  <c:v>2.1717200000000001</c:v>
                </c:pt>
                <c:pt idx="79">
                  <c:v>2.2801400000000012</c:v>
                </c:pt>
                <c:pt idx="80">
                  <c:v>2.3454499999999361</c:v>
                </c:pt>
                <c:pt idx="81">
                  <c:v>2.3511599999999464</c:v>
                </c:pt>
                <c:pt idx="82">
                  <c:v>2.3688399999999987</c:v>
                </c:pt>
                <c:pt idx="83">
                  <c:v>2.3837299999999999</c:v>
                </c:pt>
                <c:pt idx="84">
                  <c:v>2.4156199999999379</c:v>
                </c:pt>
                <c:pt idx="85">
                  <c:v>2.4273699999999998</c:v>
                </c:pt>
                <c:pt idx="86">
                  <c:v>2.4437099999999998</c:v>
                </c:pt>
                <c:pt idx="87">
                  <c:v>2.4553099999999977</c:v>
                </c:pt>
                <c:pt idx="88">
                  <c:v>2.4606699999999977</c:v>
                </c:pt>
                <c:pt idx="89">
                  <c:v>2.4656699999999967</c:v>
                </c:pt>
                <c:pt idx="90">
                  <c:v>2.47722</c:v>
                </c:pt>
                <c:pt idx="91">
                  <c:v>2.5363499999999384</c:v>
                </c:pt>
                <c:pt idx="92">
                  <c:v>2.6114199999999967</c:v>
                </c:pt>
                <c:pt idx="93">
                  <c:v>2.68614</c:v>
                </c:pt>
                <c:pt idx="94">
                  <c:v>2.7080000000000002</c:v>
                </c:pt>
                <c:pt idx="95">
                  <c:v>2.7156899999999977</c:v>
                </c:pt>
                <c:pt idx="96">
                  <c:v>2.74546</c:v>
                </c:pt>
                <c:pt idx="97">
                  <c:v>2.7493500000000002</c:v>
                </c:pt>
                <c:pt idx="98">
                  <c:v>2.7530399999999999</c:v>
                </c:pt>
                <c:pt idx="99">
                  <c:v>2.7965</c:v>
                </c:pt>
              </c:numCache>
            </c:numRef>
          </c:val>
        </c:ser>
        <c:ser>
          <c:idx val="2"/>
          <c:order val="2"/>
          <c:tx>
            <c:strRef>
              <c:f>Sheet2!$S$1</c:f>
              <c:strCache>
                <c:ptCount val="1"/>
                <c:pt idx="0">
                  <c:v>Profile</c:v>
                </c:pt>
              </c:strCache>
            </c:strRef>
          </c:tx>
          <c:spPr>
            <a:ln w="28575">
              <a:solidFill>
                <a:srgbClr val="0070C0"/>
              </a:solidFill>
              <a:prstDash val="solid"/>
            </a:ln>
          </c:spPr>
          <c:marker>
            <c:symbol val="none"/>
          </c:marker>
          <c:val>
            <c:numRef>
              <c:f>Sheet2!$S$2:$S$104</c:f>
              <c:numCache>
                <c:formatCode>General</c:formatCode>
                <c:ptCount val="103"/>
                <c:pt idx="0">
                  <c:v>5.8724999999999999E-2</c:v>
                </c:pt>
                <c:pt idx="1">
                  <c:v>0.11976700000000012</c:v>
                </c:pt>
                <c:pt idx="2">
                  <c:v>0.21476500000000373</c:v>
                </c:pt>
                <c:pt idx="3">
                  <c:v>0.25173299999999998</c:v>
                </c:pt>
                <c:pt idx="4">
                  <c:v>0.38581200000001004</c:v>
                </c:pt>
                <c:pt idx="5">
                  <c:v>0.51402499999999951</c:v>
                </c:pt>
                <c:pt idx="6">
                  <c:v>0.54745900000000003</c:v>
                </c:pt>
                <c:pt idx="7">
                  <c:v>0.57218000000000002</c:v>
                </c:pt>
                <c:pt idx="8">
                  <c:v>0.5967629999999835</c:v>
                </c:pt>
                <c:pt idx="9">
                  <c:v>0.62835000000000063</c:v>
                </c:pt>
                <c:pt idx="10">
                  <c:v>0.65210600000000063</c:v>
                </c:pt>
                <c:pt idx="11">
                  <c:v>0.65966300000001121</c:v>
                </c:pt>
                <c:pt idx="12">
                  <c:v>0.69180000000000064</c:v>
                </c:pt>
                <c:pt idx="13">
                  <c:v>0.73088500000001222</c:v>
                </c:pt>
                <c:pt idx="14">
                  <c:v>0.74675300000001132</c:v>
                </c:pt>
                <c:pt idx="15">
                  <c:v>0.77045000000000063</c:v>
                </c:pt>
                <c:pt idx="16">
                  <c:v>0.77238200000000001</c:v>
                </c:pt>
                <c:pt idx="17">
                  <c:v>0.80785300000000004</c:v>
                </c:pt>
                <c:pt idx="18">
                  <c:v>0.81174600000000063</c:v>
                </c:pt>
                <c:pt idx="19">
                  <c:v>0.83296199999999998</c:v>
                </c:pt>
                <c:pt idx="20">
                  <c:v>0.83453900000000003</c:v>
                </c:pt>
                <c:pt idx="21">
                  <c:v>0.84549600000000003</c:v>
                </c:pt>
                <c:pt idx="22">
                  <c:v>0.86687200000000064</c:v>
                </c:pt>
                <c:pt idx="23">
                  <c:v>0.87286799999999998</c:v>
                </c:pt>
                <c:pt idx="24">
                  <c:v>0.88457399999998731</c:v>
                </c:pt>
                <c:pt idx="25">
                  <c:v>0.89042399999999156</c:v>
                </c:pt>
                <c:pt idx="26">
                  <c:v>0.91403100000000004</c:v>
                </c:pt>
                <c:pt idx="27">
                  <c:v>0.93002499999999999</c:v>
                </c:pt>
                <c:pt idx="28">
                  <c:v>0.93775799999999998</c:v>
                </c:pt>
                <c:pt idx="29">
                  <c:v>0.98297800000000002</c:v>
                </c:pt>
                <c:pt idx="30">
                  <c:v>0.98523299999998326</c:v>
                </c:pt>
                <c:pt idx="31">
                  <c:v>1.0099799999999743</c:v>
                </c:pt>
                <c:pt idx="32">
                  <c:v>1.01075</c:v>
                </c:pt>
                <c:pt idx="33">
                  <c:v>1.01515</c:v>
                </c:pt>
                <c:pt idx="34">
                  <c:v>1.0283500000000001</c:v>
                </c:pt>
                <c:pt idx="35">
                  <c:v>1.0444800000000001</c:v>
                </c:pt>
                <c:pt idx="36">
                  <c:v>1.10511</c:v>
                </c:pt>
                <c:pt idx="37">
                  <c:v>1.1075999999999762</c:v>
                </c:pt>
                <c:pt idx="38">
                  <c:v>1.1688000000000001</c:v>
                </c:pt>
                <c:pt idx="39">
                  <c:v>1.1880600000000001</c:v>
                </c:pt>
                <c:pt idx="40">
                  <c:v>1.1964100000000224</c:v>
                </c:pt>
                <c:pt idx="41">
                  <c:v>1.1979599999999999</c:v>
                </c:pt>
                <c:pt idx="42">
                  <c:v>1.2333399999999748</c:v>
                </c:pt>
                <c:pt idx="43">
                  <c:v>1.2768999999999771</c:v>
                </c:pt>
                <c:pt idx="44">
                  <c:v>1.30846</c:v>
                </c:pt>
                <c:pt idx="45">
                  <c:v>1.3537899999999998</c:v>
                </c:pt>
                <c:pt idx="46">
                  <c:v>1.3614599999999999</c:v>
                </c:pt>
                <c:pt idx="47">
                  <c:v>1.36958</c:v>
                </c:pt>
                <c:pt idx="48">
                  <c:v>1.3795599999999999</c:v>
                </c:pt>
                <c:pt idx="49">
                  <c:v>1.46804</c:v>
                </c:pt>
                <c:pt idx="50">
                  <c:v>1.5053999999999714</c:v>
                </c:pt>
                <c:pt idx="51">
                  <c:v>1.5146299999999766</c:v>
                </c:pt>
                <c:pt idx="52">
                  <c:v>1.5156099999999748</c:v>
                </c:pt>
                <c:pt idx="53">
                  <c:v>1.5231899999999998</c:v>
                </c:pt>
                <c:pt idx="54">
                  <c:v>1.5651599999999999</c:v>
                </c:pt>
                <c:pt idx="55">
                  <c:v>1.5705199999999999</c:v>
                </c:pt>
                <c:pt idx="56">
                  <c:v>1.6180300000000001</c:v>
                </c:pt>
                <c:pt idx="57">
                  <c:v>1.6375199999999999</c:v>
                </c:pt>
                <c:pt idx="58">
                  <c:v>1.6414</c:v>
                </c:pt>
                <c:pt idx="59">
                  <c:v>1.6452500000000001</c:v>
                </c:pt>
                <c:pt idx="60">
                  <c:v>1.6590199999999999</c:v>
                </c:pt>
                <c:pt idx="61">
                  <c:v>1.6604699999999999</c:v>
                </c:pt>
                <c:pt idx="62">
                  <c:v>1.7005299999999737</c:v>
                </c:pt>
                <c:pt idx="63">
                  <c:v>1.7166599999999999</c:v>
                </c:pt>
                <c:pt idx="64">
                  <c:v>1.7235999999999669</c:v>
                </c:pt>
                <c:pt idx="65">
                  <c:v>1.7457199999999775</c:v>
                </c:pt>
                <c:pt idx="66">
                  <c:v>1.7716299999999674</c:v>
                </c:pt>
                <c:pt idx="67">
                  <c:v>1.7775099999999771</c:v>
                </c:pt>
                <c:pt idx="68">
                  <c:v>1.7873599999999998</c:v>
                </c:pt>
                <c:pt idx="69">
                  <c:v>1.8343100000000001</c:v>
                </c:pt>
                <c:pt idx="70">
                  <c:v>1.84833</c:v>
                </c:pt>
                <c:pt idx="71">
                  <c:v>1.8739899999999998</c:v>
                </c:pt>
                <c:pt idx="72">
                  <c:v>1.89212</c:v>
                </c:pt>
                <c:pt idx="73">
                  <c:v>1.90588</c:v>
                </c:pt>
                <c:pt idx="74">
                  <c:v>1.91743</c:v>
                </c:pt>
                <c:pt idx="75">
                  <c:v>1.9462999999999999</c:v>
                </c:pt>
                <c:pt idx="76">
                  <c:v>1.9547099999999999</c:v>
                </c:pt>
                <c:pt idx="77">
                  <c:v>1.9678599999999999</c:v>
                </c:pt>
                <c:pt idx="78">
                  <c:v>1.9864200000000001</c:v>
                </c:pt>
                <c:pt idx="79">
                  <c:v>1.9923700000000226</c:v>
                </c:pt>
                <c:pt idx="80">
                  <c:v>2.0039899999999999</c:v>
                </c:pt>
                <c:pt idx="81">
                  <c:v>2.0120999999999967</c:v>
                </c:pt>
                <c:pt idx="82">
                  <c:v>2.0415000000000001</c:v>
                </c:pt>
                <c:pt idx="83">
                  <c:v>2.0832799999999998</c:v>
                </c:pt>
                <c:pt idx="84">
                  <c:v>2.0928099999999361</c:v>
                </c:pt>
                <c:pt idx="85">
                  <c:v>2.1125499999999477</c:v>
                </c:pt>
                <c:pt idx="86">
                  <c:v>2.1205500000000002</c:v>
                </c:pt>
                <c:pt idx="87">
                  <c:v>2.2113800000000001</c:v>
                </c:pt>
                <c:pt idx="88">
                  <c:v>2.2663199999999999</c:v>
                </c:pt>
                <c:pt idx="89">
                  <c:v>2.3393099999999967</c:v>
                </c:pt>
                <c:pt idx="90">
                  <c:v>2.3550999999999767</c:v>
                </c:pt>
                <c:pt idx="91">
                  <c:v>2.4722099999999347</c:v>
                </c:pt>
                <c:pt idx="92">
                  <c:v>2.5166199999999361</c:v>
                </c:pt>
                <c:pt idx="93">
                  <c:v>2.5265</c:v>
                </c:pt>
                <c:pt idx="94">
                  <c:v>2.6142399999999997</c:v>
                </c:pt>
                <c:pt idx="95">
                  <c:v>2.7530100000000002</c:v>
                </c:pt>
                <c:pt idx="96">
                  <c:v>3.0904499999999464</c:v>
                </c:pt>
                <c:pt idx="97">
                  <c:v>3.1791800000000001</c:v>
                </c:pt>
                <c:pt idx="98">
                  <c:v>3.29637</c:v>
                </c:pt>
                <c:pt idx="99">
                  <c:v>3.9085299999999998</c:v>
                </c:pt>
              </c:numCache>
            </c:numRef>
          </c:val>
        </c:ser>
        <c:dLbls/>
        <c:marker val="1"/>
        <c:axId val="48695168"/>
        <c:axId val="48696704"/>
      </c:lineChart>
      <c:catAx>
        <c:axId val="48695168"/>
        <c:scaling>
          <c:orientation val="minMax"/>
        </c:scaling>
        <c:axPos val="b"/>
        <c:tickLblPos val="nextTo"/>
        <c:txPr>
          <a:bodyPr/>
          <a:lstStyle/>
          <a:p>
            <a:pPr>
              <a:defRPr sz="1800"/>
            </a:pPr>
            <a:endParaRPr lang="en-US"/>
          </a:p>
        </c:txPr>
        <c:crossAx val="48696704"/>
        <c:crosses val="autoZero"/>
        <c:auto val="1"/>
        <c:lblAlgn val="ctr"/>
        <c:lblOffset val="100"/>
        <c:tickLblSkip val="10"/>
        <c:tickMarkSkip val="5"/>
      </c:catAx>
      <c:valAx>
        <c:axId val="48696704"/>
        <c:scaling>
          <c:orientation val="minMax"/>
          <c:max val="4"/>
        </c:scaling>
        <c:axPos val="l"/>
        <c:majorGridlines/>
        <c:numFmt formatCode="General" sourceLinked="1"/>
        <c:tickLblPos val="nextTo"/>
        <c:txPr>
          <a:bodyPr/>
          <a:lstStyle/>
          <a:p>
            <a:pPr>
              <a:defRPr sz="1800"/>
            </a:pPr>
            <a:endParaRPr lang="en-US"/>
          </a:p>
        </c:txPr>
        <c:crossAx val="48695168"/>
        <c:crosses val="autoZero"/>
        <c:crossBetween val="between"/>
        <c:majorUnit val="1"/>
      </c:valAx>
    </c:plotArea>
    <c:legend>
      <c:legendPos val="r"/>
      <c:layout>
        <c:manualLayout>
          <c:xMode val="edge"/>
          <c:yMode val="edge"/>
          <c:x val="0.14681963582677293"/>
          <c:y val="0.10238876222076551"/>
          <c:w val="0.29180658950847477"/>
          <c:h val="0.29213631273214352"/>
        </c:manualLayout>
      </c:layout>
      <c:txPr>
        <a:bodyPr/>
        <a:lstStyle/>
        <a:p>
          <a:pPr>
            <a:defRPr sz="1800"/>
          </a:pPr>
          <a:endParaRPr lang="en-US"/>
        </a:p>
      </c:txPr>
    </c:legend>
    <c:plotVisOnly val="1"/>
    <c:dispBlanksAs val="gap"/>
  </c:chart>
  <c:spPr>
    <a:ln>
      <a:noFill/>
    </a:ln>
  </c:spPr>
  <c:txPr>
    <a:bodyPr/>
    <a:lstStyle/>
    <a:p>
      <a:pPr>
        <a:defRPr>
          <a:latin typeface="Times New Roman" pitchFamily="18" charset="0"/>
          <a:cs typeface="Times New Roman" pitchFamily="18" charset="0"/>
        </a:defRPr>
      </a:pPr>
      <a:endParaRPr lang="en-US"/>
    </a:p>
  </c:txPr>
  <c:externalData r:id="rId2"/>
  <c:userShapes r:id="rId3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plotArea>
      <c:layout>
        <c:manualLayout>
          <c:layoutTarget val="inner"/>
          <c:xMode val="edge"/>
          <c:yMode val="edge"/>
          <c:x val="0.15453936623522357"/>
          <c:y val="4.3858173986472286E-2"/>
          <c:w val="0.74416434236213802"/>
          <c:h val="0.690082917624112"/>
        </c:manualLayout>
      </c:layout>
      <c:lineChart>
        <c:grouping val="standard"/>
        <c:ser>
          <c:idx val="0"/>
          <c:order val="0"/>
          <c:tx>
            <c:strRef>
              <c:f>Sheet1!$A$1</c:f>
              <c:strCache>
                <c:ptCount val="1"/>
                <c:pt idx="0">
                  <c:v>s1l4</c:v>
                </c:pt>
              </c:strCache>
            </c:strRef>
          </c:tx>
          <c:spPr>
            <a:ln>
              <a:solidFill>
                <a:srgbClr val="FF0000"/>
              </a:solidFill>
            </a:ln>
          </c:spPr>
          <c:marker>
            <c:symbol val="none"/>
          </c:marker>
          <c:val>
            <c:numRef>
              <c:f>Sheet1!$A$2:$A$101</c:f>
              <c:numCache>
                <c:formatCode>0.00000</c:formatCode>
                <c:ptCount val="100"/>
                <c:pt idx="0">
                  <c:v>3.570000000000001E-2</c:v>
                </c:pt>
                <c:pt idx="1">
                  <c:v>0.21695700000000384</c:v>
                </c:pt>
                <c:pt idx="2">
                  <c:v>0.23633399999999999</c:v>
                </c:pt>
                <c:pt idx="3">
                  <c:v>0.24910499999999999</c:v>
                </c:pt>
                <c:pt idx="4">
                  <c:v>0.25020900000000001</c:v>
                </c:pt>
                <c:pt idx="5">
                  <c:v>0.25115800000000005</c:v>
                </c:pt>
                <c:pt idx="6">
                  <c:v>0.25183900000000004</c:v>
                </c:pt>
                <c:pt idx="7">
                  <c:v>0.257102</c:v>
                </c:pt>
                <c:pt idx="8">
                  <c:v>0.25884800000000002</c:v>
                </c:pt>
                <c:pt idx="9">
                  <c:v>0.26982100000000031</c:v>
                </c:pt>
                <c:pt idx="10">
                  <c:v>0.27063000000000004</c:v>
                </c:pt>
                <c:pt idx="11">
                  <c:v>0.300732</c:v>
                </c:pt>
                <c:pt idx="12">
                  <c:v>0.42024300000000003</c:v>
                </c:pt>
                <c:pt idx="13">
                  <c:v>0.42201700000000031</c:v>
                </c:pt>
                <c:pt idx="14">
                  <c:v>1.2603599999999999</c:v>
                </c:pt>
                <c:pt idx="15">
                  <c:v>1.2792199999999998</c:v>
                </c:pt>
                <c:pt idx="16">
                  <c:v>1.2898099999999733</c:v>
                </c:pt>
                <c:pt idx="17">
                  <c:v>1.31436</c:v>
                </c:pt>
                <c:pt idx="18">
                  <c:v>1.3184899999999999</c:v>
                </c:pt>
                <c:pt idx="19">
                  <c:v>1.3597999999999733</c:v>
                </c:pt>
                <c:pt idx="20">
                  <c:v>1.36568</c:v>
                </c:pt>
                <c:pt idx="21">
                  <c:v>1.4601599999999999</c:v>
                </c:pt>
                <c:pt idx="22">
                  <c:v>1.461979999999969</c:v>
                </c:pt>
                <c:pt idx="23">
                  <c:v>1.5302</c:v>
                </c:pt>
                <c:pt idx="24">
                  <c:v>1.5655899999999998</c:v>
                </c:pt>
                <c:pt idx="25">
                  <c:v>1.57741</c:v>
                </c:pt>
                <c:pt idx="26">
                  <c:v>1.5778199999999998</c:v>
                </c:pt>
                <c:pt idx="27">
                  <c:v>1.62548</c:v>
                </c:pt>
                <c:pt idx="28">
                  <c:v>1.6325000000000001</c:v>
                </c:pt>
                <c:pt idx="29">
                  <c:v>1.63462</c:v>
                </c:pt>
                <c:pt idx="30">
                  <c:v>1.6586800000000061</c:v>
                </c:pt>
                <c:pt idx="31">
                  <c:v>1.661899999999976</c:v>
                </c:pt>
                <c:pt idx="32">
                  <c:v>1.69502</c:v>
                </c:pt>
                <c:pt idx="33">
                  <c:v>1.703299999999965</c:v>
                </c:pt>
                <c:pt idx="34">
                  <c:v>1.7070699999999706</c:v>
                </c:pt>
                <c:pt idx="35">
                  <c:v>1.7079799999999679</c:v>
                </c:pt>
                <c:pt idx="36">
                  <c:v>1.8208500000000001</c:v>
                </c:pt>
                <c:pt idx="37">
                  <c:v>1.88232</c:v>
                </c:pt>
                <c:pt idx="38">
                  <c:v>1.9261300000000001</c:v>
                </c:pt>
                <c:pt idx="39">
                  <c:v>1.9261500000000287</c:v>
                </c:pt>
                <c:pt idx="40">
                  <c:v>1.9295199999999999</c:v>
                </c:pt>
                <c:pt idx="41">
                  <c:v>1.9408800000000141</c:v>
                </c:pt>
                <c:pt idx="42">
                  <c:v>1.9836900000000002</c:v>
                </c:pt>
                <c:pt idx="43">
                  <c:v>2.0047999999999999</c:v>
                </c:pt>
                <c:pt idx="44">
                  <c:v>2.0858099999999977</c:v>
                </c:pt>
                <c:pt idx="45">
                  <c:v>2.0923499999999438</c:v>
                </c:pt>
                <c:pt idx="46">
                  <c:v>2.1314399999999987</c:v>
                </c:pt>
                <c:pt idx="47">
                  <c:v>2.1477400000000002</c:v>
                </c:pt>
                <c:pt idx="48">
                  <c:v>2.1500599999999968</c:v>
                </c:pt>
                <c:pt idx="49">
                  <c:v>2.1599300000000001</c:v>
                </c:pt>
                <c:pt idx="50">
                  <c:v>2.1664300000000001</c:v>
                </c:pt>
                <c:pt idx="51">
                  <c:v>2.1885599999999998</c:v>
                </c:pt>
                <c:pt idx="52">
                  <c:v>2.19523</c:v>
                </c:pt>
                <c:pt idx="53">
                  <c:v>2.2065899999999998</c:v>
                </c:pt>
                <c:pt idx="54">
                  <c:v>2.23177</c:v>
                </c:pt>
                <c:pt idx="55">
                  <c:v>2.3084899999999977</c:v>
                </c:pt>
                <c:pt idx="56">
                  <c:v>2.3464299999999967</c:v>
                </c:pt>
                <c:pt idx="57">
                  <c:v>2.3563999999999967</c:v>
                </c:pt>
                <c:pt idx="58">
                  <c:v>2.3654599999999371</c:v>
                </c:pt>
                <c:pt idx="59">
                  <c:v>2.3753099999999967</c:v>
                </c:pt>
                <c:pt idx="60">
                  <c:v>2.4213499999999977</c:v>
                </c:pt>
                <c:pt idx="61">
                  <c:v>2.4341200000000001</c:v>
                </c:pt>
                <c:pt idx="62">
                  <c:v>2.4425499999999967</c:v>
                </c:pt>
                <c:pt idx="63">
                  <c:v>2.44963</c:v>
                </c:pt>
                <c:pt idx="64">
                  <c:v>2.4789699999999977</c:v>
                </c:pt>
                <c:pt idx="65">
                  <c:v>2.55307</c:v>
                </c:pt>
                <c:pt idx="66">
                  <c:v>2.5663</c:v>
                </c:pt>
                <c:pt idx="67">
                  <c:v>2.6054900000000001</c:v>
                </c:pt>
                <c:pt idx="68">
                  <c:v>2.6571799999999999</c:v>
                </c:pt>
                <c:pt idx="69">
                  <c:v>2.6590099999999977</c:v>
                </c:pt>
                <c:pt idx="70">
                  <c:v>2.7561800000000001</c:v>
                </c:pt>
                <c:pt idx="71">
                  <c:v>2.7692299999999999</c:v>
                </c:pt>
                <c:pt idx="72">
                  <c:v>2.8039000000000001</c:v>
                </c:pt>
                <c:pt idx="73">
                  <c:v>2.8262399999999968</c:v>
                </c:pt>
                <c:pt idx="74">
                  <c:v>2.93513</c:v>
                </c:pt>
                <c:pt idx="75">
                  <c:v>2.9601199999999999</c:v>
                </c:pt>
                <c:pt idx="76">
                  <c:v>3.0005799999999998</c:v>
                </c:pt>
                <c:pt idx="77">
                  <c:v>3.00169</c:v>
                </c:pt>
                <c:pt idx="78">
                  <c:v>3.0686200000000001</c:v>
                </c:pt>
                <c:pt idx="79">
                  <c:v>3.0824099999999977</c:v>
                </c:pt>
                <c:pt idx="80">
                  <c:v>3.1063700000000001</c:v>
                </c:pt>
                <c:pt idx="81">
                  <c:v>3.1165399999999988</c:v>
                </c:pt>
                <c:pt idx="82">
                  <c:v>3.1176699999999977</c:v>
                </c:pt>
                <c:pt idx="83">
                  <c:v>3.1316899999999968</c:v>
                </c:pt>
                <c:pt idx="84">
                  <c:v>3.2843100000000627</c:v>
                </c:pt>
                <c:pt idx="85">
                  <c:v>3.3975499999999967</c:v>
                </c:pt>
                <c:pt idx="86">
                  <c:v>3.4813100000000001</c:v>
                </c:pt>
                <c:pt idx="87">
                  <c:v>3.5057999999999998</c:v>
                </c:pt>
                <c:pt idx="88">
                  <c:v>3.5395499999999767</c:v>
                </c:pt>
                <c:pt idx="89">
                  <c:v>3.5565799999999967</c:v>
                </c:pt>
                <c:pt idx="90">
                  <c:v>3.6374</c:v>
                </c:pt>
                <c:pt idx="91">
                  <c:v>3.7155100000000001</c:v>
                </c:pt>
                <c:pt idx="92">
                  <c:v>3.7227399999999999</c:v>
                </c:pt>
                <c:pt idx="93">
                  <c:v>4.0707800000000001</c:v>
                </c:pt>
                <c:pt idx="94">
                  <c:v>4.3238199999999845</c:v>
                </c:pt>
                <c:pt idx="95">
                  <c:v>4.4722900000000134</c:v>
                </c:pt>
                <c:pt idx="96">
                  <c:v>5.1525199999999645</c:v>
                </c:pt>
                <c:pt idx="97">
                  <c:v>5.1964600000000001</c:v>
                </c:pt>
                <c:pt idx="98">
                  <c:v>6.1164699999999996</c:v>
                </c:pt>
              </c:numCache>
            </c:numRef>
          </c:val>
        </c:ser>
        <c:ser>
          <c:idx val="1"/>
          <c:order val="1"/>
          <c:tx>
            <c:strRef>
              <c:f>Sheet1!$B$1</c:f>
              <c:strCache>
                <c:ptCount val="1"/>
                <c:pt idx="0">
                  <c:v>s1l4-weighted</c:v>
                </c:pt>
              </c:strCache>
            </c:strRef>
          </c:tx>
          <c:spPr>
            <a:ln w="28575"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Sheet1!$B$2:$B$101</c:f>
              <c:numCache>
                <c:formatCode>General</c:formatCode>
                <c:ptCount val="100"/>
                <c:pt idx="0">
                  <c:v>3.3227899999999998E-2</c:v>
                </c:pt>
                <c:pt idx="1">
                  <c:v>0.20193600000000328</c:v>
                </c:pt>
                <c:pt idx="2">
                  <c:v>0.21996500000000499</c:v>
                </c:pt>
                <c:pt idx="3">
                  <c:v>0.23186000000000001</c:v>
                </c:pt>
                <c:pt idx="4">
                  <c:v>0.23288400000000001</c:v>
                </c:pt>
                <c:pt idx="5">
                  <c:v>0.23376800000000317</c:v>
                </c:pt>
                <c:pt idx="6">
                  <c:v>0.23440100000000041</c:v>
                </c:pt>
                <c:pt idx="7">
                  <c:v>0.23929700000000367</c:v>
                </c:pt>
                <c:pt idx="8">
                  <c:v>0.24092600000000094</c:v>
                </c:pt>
                <c:pt idx="9">
                  <c:v>0.25113600000000003</c:v>
                </c:pt>
                <c:pt idx="10">
                  <c:v>0.25189</c:v>
                </c:pt>
                <c:pt idx="11">
                  <c:v>0.27990600000000032</c:v>
                </c:pt>
                <c:pt idx="12">
                  <c:v>0.39114000000000032</c:v>
                </c:pt>
                <c:pt idx="13">
                  <c:v>0.39279700000000001</c:v>
                </c:pt>
                <c:pt idx="14">
                  <c:v>1.1730799999999999</c:v>
                </c:pt>
                <c:pt idx="15">
                  <c:v>1.1906399999999999</c:v>
                </c:pt>
                <c:pt idx="16">
                  <c:v>1.200499999999973</c:v>
                </c:pt>
                <c:pt idx="17">
                  <c:v>1.223349999999976</c:v>
                </c:pt>
                <c:pt idx="18">
                  <c:v>1.2271899999999998</c:v>
                </c:pt>
                <c:pt idx="19">
                  <c:v>1.2656399999999723</c:v>
                </c:pt>
                <c:pt idx="20">
                  <c:v>1.27111</c:v>
                </c:pt>
                <c:pt idx="21">
                  <c:v>1.3590500000000001</c:v>
                </c:pt>
                <c:pt idx="22">
                  <c:v>1.3607400000000001</c:v>
                </c:pt>
                <c:pt idx="23">
                  <c:v>1.42424</c:v>
                </c:pt>
                <c:pt idx="24">
                  <c:v>1.4571799999999748</c:v>
                </c:pt>
                <c:pt idx="25">
                  <c:v>1.46818</c:v>
                </c:pt>
                <c:pt idx="26">
                  <c:v>1.4685599999999999</c:v>
                </c:pt>
                <c:pt idx="27">
                  <c:v>1.5129199999999998</c:v>
                </c:pt>
                <c:pt idx="28">
                  <c:v>1.5194599999999998</c:v>
                </c:pt>
                <c:pt idx="29">
                  <c:v>1.5214299999999692</c:v>
                </c:pt>
                <c:pt idx="30">
                  <c:v>1.5438199999999958</c:v>
                </c:pt>
                <c:pt idx="31">
                  <c:v>1.5468199999999999</c:v>
                </c:pt>
                <c:pt idx="32">
                  <c:v>1.57765</c:v>
                </c:pt>
                <c:pt idx="33">
                  <c:v>1.58535</c:v>
                </c:pt>
                <c:pt idx="34">
                  <c:v>1.5888599999999999</c:v>
                </c:pt>
                <c:pt idx="35">
                  <c:v>1.58971</c:v>
                </c:pt>
                <c:pt idx="36">
                  <c:v>1.69476</c:v>
                </c:pt>
                <c:pt idx="37">
                  <c:v>1.7519799999999712</c:v>
                </c:pt>
                <c:pt idx="38">
                  <c:v>1.7927500000000001</c:v>
                </c:pt>
                <c:pt idx="39">
                  <c:v>1.79277</c:v>
                </c:pt>
                <c:pt idx="40">
                  <c:v>1.795909999999973</c:v>
                </c:pt>
                <c:pt idx="41">
                  <c:v>1.8064800000000001</c:v>
                </c:pt>
                <c:pt idx="42">
                  <c:v>1.84633</c:v>
                </c:pt>
                <c:pt idx="43">
                  <c:v>1.86598</c:v>
                </c:pt>
                <c:pt idx="44">
                  <c:v>1.9413800000000001</c:v>
                </c:pt>
                <c:pt idx="45">
                  <c:v>1.94746</c:v>
                </c:pt>
                <c:pt idx="46">
                  <c:v>1.9838499999999999</c:v>
                </c:pt>
                <c:pt idx="47">
                  <c:v>1.99902</c:v>
                </c:pt>
                <c:pt idx="48">
                  <c:v>2.0011800000000002</c:v>
                </c:pt>
                <c:pt idx="49">
                  <c:v>2.0103599999999977</c:v>
                </c:pt>
                <c:pt idx="50">
                  <c:v>2.0164099999999325</c:v>
                </c:pt>
                <c:pt idx="51">
                  <c:v>2.03701</c:v>
                </c:pt>
                <c:pt idx="52">
                  <c:v>2.0432199999999998</c:v>
                </c:pt>
                <c:pt idx="53">
                  <c:v>2.0537899999999998</c:v>
                </c:pt>
                <c:pt idx="54">
                  <c:v>2.0772300000000001</c:v>
                </c:pt>
                <c:pt idx="55">
                  <c:v>2.1486399999999999</c:v>
                </c:pt>
                <c:pt idx="56">
                  <c:v>2.1839499999999998</c:v>
                </c:pt>
                <c:pt idx="57">
                  <c:v>2.1932299999999998</c:v>
                </c:pt>
                <c:pt idx="58">
                  <c:v>2.20166</c:v>
                </c:pt>
                <c:pt idx="59">
                  <c:v>2.2108300000000001</c:v>
                </c:pt>
                <c:pt idx="60">
                  <c:v>2.2536800000000001</c:v>
                </c:pt>
                <c:pt idx="61">
                  <c:v>2.2655699999999999</c:v>
                </c:pt>
                <c:pt idx="62">
                  <c:v>2.2734100000000002</c:v>
                </c:pt>
                <c:pt idx="63">
                  <c:v>2.2799999999999998</c:v>
                </c:pt>
                <c:pt idx="64">
                  <c:v>2.3073100000000002</c:v>
                </c:pt>
                <c:pt idx="65">
                  <c:v>2.3762799999999227</c:v>
                </c:pt>
                <c:pt idx="66">
                  <c:v>2.3885900000000002</c:v>
                </c:pt>
                <c:pt idx="67">
                  <c:v>2.4250699999999967</c:v>
                </c:pt>
                <c:pt idx="68">
                  <c:v>2.4731800000000002</c:v>
                </c:pt>
                <c:pt idx="69">
                  <c:v>2.4748799999999767</c:v>
                </c:pt>
                <c:pt idx="70">
                  <c:v>2.5653299999999999</c:v>
                </c:pt>
                <c:pt idx="71">
                  <c:v>2.5774699999999977</c:v>
                </c:pt>
                <c:pt idx="72">
                  <c:v>2.6097399999999999</c:v>
                </c:pt>
                <c:pt idx="73">
                  <c:v>2.6305299999999998</c:v>
                </c:pt>
                <c:pt idx="74">
                  <c:v>2.7318799999999968</c:v>
                </c:pt>
                <c:pt idx="75">
                  <c:v>2.7551399999999999</c:v>
                </c:pt>
                <c:pt idx="76">
                  <c:v>2.7927999999999997</c:v>
                </c:pt>
                <c:pt idx="77">
                  <c:v>2.7938299999999998</c:v>
                </c:pt>
                <c:pt idx="78">
                  <c:v>2.8561299999999967</c:v>
                </c:pt>
                <c:pt idx="79">
                  <c:v>2.86896</c:v>
                </c:pt>
                <c:pt idx="80">
                  <c:v>2.8912699999999303</c:v>
                </c:pt>
                <c:pt idx="81">
                  <c:v>2.9007299999999998</c:v>
                </c:pt>
                <c:pt idx="82">
                  <c:v>2.90178</c:v>
                </c:pt>
                <c:pt idx="83">
                  <c:v>2.9148299999999967</c:v>
                </c:pt>
                <c:pt idx="84">
                  <c:v>3.0568799999999325</c:v>
                </c:pt>
                <c:pt idx="85">
                  <c:v>3.16228</c:v>
                </c:pt>
                <c:pt idx="86">
                  <c:v>3.24024</c:v>
                </c:pt>
                <c:pt idx="87">
                  <c:v>3.2630400000000002</c:v>
                </c:pt>
                <c:pt idx="88">
                  <c:v>3.2944499999999977</c:v>
                </c:pt>
                <c:pt idx="89">
                  <c:v>3.3102999999999967</c:v>
                </c:pt>
                <c:pt idx="90">
                  <c:v>3.3855200000000001</c:v>
                </c:pt>
                <c:pt idx="91">
                  <c:v>3.4582299999999977</c:v>
                </c:pt>
                <c:pt idx="92">
                  <c:v>3.46495</c:v>
                </c:pt>
                <c:pt idx="93">
                  <c:v>3.7888899999999999</c:v>
                </c:pt>
                <c:pt idx="94">
                  <c:v>4.0244099999999845</c:v>
                </c:pt>
                <c:pt idx="95">
                  <c:v>4.1625999999999745</c:v>
                </c:pt>
                <c:pt idx="96">
                  <c:v>4.7957299999999998</c:v>
                </c:pt>
                <c:pt idx="97">
                  <c:v>4.8366300000000004</c:v>
                </c:pt>
                <c:pt idx="98">
                  <c:v>5.6929299999999845</c:v>
                </c:pt>
              </c:numCache>
            </c:numRef>
          </c:val>
        </c:ser>
        <c:ser>
          <c:idx val="2"/>
          <c:order val="2"/>
          <c:tx>
            <c:strRef>
              <c:f>Sheet1!$C$1</c:f>
              <c:strCache>
                <c:ptCount val="1"/>
                <c:pt idx="0">
                  <c:v>Median</c:v>
                </c:pt>
              </c:strCache>
            </c:strRef>
          </c:tx>
          <c:spPr>
            <a:ln w="28575">
              <a:solidFill>
                <a:srgbClr val="0070C0"/>
              </a:solidFill>
            </a:ln>
          </c:spPr>
          <c:marker>
            <c:symbol val="none"/>
          </c:marker>
          <c:val>
            <c:numRef>
              <c:f>Sheet1!$C$2:$C$101</c:f>
              <c:numCache>
                <c:formatCode>General</c:formatCode>
                <c:ptCount val="100"/>
                <c:pt idx="0">
                  <c:v>5.9048000000000003E-2</c:v>
                </c:pt>
                <c:pt idx="1">
                  <c:v>0.120017</c:v>
                </c:pt>
                <c:pt idx="2">
                  <c:v>0.24626700000000418</c:v>
                </c:pt>
                <c:pt idx="3">
                  <c:v>0.254249</c:v>
                </c:pt>
                <c:pt idx="4">
                  <c:v>0.38616700000000032</c:v>
                </c:pt>
                <c:pt idx="5">
                  <c:v>0.51438299999998216</c:v>
                </c:pt>
                <c:pt idx="6">
                  <c:v>0.54781299999999356</c:v>
                </c:pt>
                <c:pt idx="7">
                  <c:v>0.57938100000000003</c:v>
                </c:pt>
                <c:pt idx="8">
                  <c:v>0.59714199999999951</c:v>
                </c:pt>
                <c:pt idx="9">
                  <c:v>0.6287150000000139</c:v>
                </c:pt>
                <c:pt idx="10">
                  <c:v>0.65244500000001548</c:v>
                </c:pt>
                <c:pt idx="11">
                  <c:v>0.66000600000000065</c:v>
                </c:pt>
                <c:pt idx="12">
                  <c:v>0.69217700000000004</c:v>
                </c:pt>
                <c:pt idx="13">
                  <c:v>0.73123199999999999</c:v>
                </c:pt>
                <c:pt idx="14">
                  <c:v>0.74704600000000065</c:v>
                </c:pt>
                <c:pt idx="15">
                  <c:v>0.77076199999999995</c:v>
                </c:pt>
                <c:pt idx="16">
                  <c:v>0.77274500000002611</c:v>
                </c:pt>
                <c:pt idx="17">
                  <c:v>0.81013999999999997</c:v>
                </c:pt>
                <c:pt idx="18">
                  <c:v>0.81210199999999999</c:v>
                </c:pt>
                <c:pt idx="19">
                  <c:v>0.83322700000000005</c:v>
                </c:pt>
                <c:pt idx="20">
                  <c:v>0.83570999999999995</c:v>
                </c:pt>
                <c:pt idx="21">
                  <c:v>0.84567099999999995</c:v>
                </c:pt>
                <c:pt idx="22">
                  <c:v>0.86720100000001199</c:v>
                </c:pt>
                <c:pt idx="23">
                  <c:v>0.8732529999999995</c:v>
                </c:pt>
                <c:pt idx="24">
                  <c:v>0.884961</c:v>
                </c:pt>
                <c:pt idx="25">
                  <c:v>0.89286199999999949</c:v>
                </c:pt>
                <c:pt idx="26">
                  <c:v>0.91432000000000002</c:v>
                </c:pt>
                <c:pt idx="27">
                  <c:v>0.93041799999998642</c:v>
                </c:pt>
                <c:pt idx="28">
                  <c:v>0.938137</c:v>
                </c:pt>
                <c:pt idx="29">
                  <c:v>0.98556599999998418</c:v>
                </c:pt>
                <c:pt idx="30">
                  <c:v>1.0110199999999998</c:v>
                </c:pt>
                <c:pt idx="31">
                  <c:v>1.0111299999999699</c:v>
                </c:pt>
                <c:pt idx="32">
                  <c:v>1.0287199999999999</c:v>
                </c:pt>
                <c:pt idx="33">
                  <c:v>1.0487199999999999</c:v>
                </c:pt>
                <c:pt idx="34">
                  <c:v>1.0516899999999998</c:v>
                </c:pt>
                <c:pt idx="35">
                  <c:v>1.08402</c:v>
                </c:pt>
                <c:pt idx="36">
                  <c:v>1.1054899999999999</c:v>
                </c:pt>
                <c:pt idx="37">
                  <c:v>1.1079399999999757</c:v>
                </c:pt>
                <c:pt idx="38">
                  <c:v>1.18062</c:v>
                </c:pt>
                <c:pt idx="39">
                  <c:v>1.1884500000000269</c:v>
                </c:pt>
                <c:pt idx="40">
                  <c:v>1.1967000000000001</c:v>
                </c:pt>
                <c:pt idx="41">
                  <c:v>1.1982999999999999</c:v>
                </c:pt>
                <c:pt idx="42">
                  <c:v>1.2336699999999667</c:v>
                </c:pt>
                <c:pt idx="43">
                  <c:v>1.27725</c:v>
                </c:pt>
                <c:pt idx="44">
                  <c:v>1.3088</c:v>
                </c:pt>
                <c:pt idx="45">
                  <c:v>1.3541700000000001</c:v>
                </c:pt>
                <c:pt idx="46">
                  <c:v>1.361799999999973</c:v>
                </c:pt>
                <c:pt idx="47">
                  <c:v>1.3699699999999735</c:v>
                </c:pt>
                <c:pt idx="48">
                  <c:v>1.379939999999976</c:v>
                </c:pt>
                <c:pt idx="49">
                  <c:v>1.46844</c:v>
                </c:pt>
                <c:pt idx="50">
                  <c:v>1.5057899999999858</c:v>
                </c:pt>
                <c:pt idx="51">
                  <c:v>1.5157899999999978</c:v>
                </c:pt>
                <c:pt idx="52">
                  <c:v>1.5159699999999656</c:v>
                </c:pt>
                <c:pt idx="53">
                  <c:v>1.523569999999971</c:v>
                </c:pt>
                <c:pt idx="54">
                  <c:v>1.5654299999999723</c:v>
                </c:pt>
                <c:pt idx="55">
                  <c:v>1.57084</c:v>
                </c:pt>
                <c:pt idx="56">
                  <c:v>1.6183399999999999</c:v>
                </c:pt>
                <c:pt idx="57">
                  <c:v>1.6378199999999998</c:v>
                </c:pt>
                <c:pt idx="58">
                  <c:v>1.64178</c:v>
                </c:pt>
                <c:pt idx="59">
                  <c:v>1.645529999999976</c:v>
                </c:pt>
                <c:pt idx="60">
                  <c:v>1.6594800000000001</c:v>
                </c:pt>
                <c:pt idx="61">
                  <c:v>1.68323</c:v>
                </c:pt>
                <c:pt idx="62">
                  <c:v>1.7009199999999998</c:v>
                </c:pt>
                <c:pt idx="63">
                  <c:v>1.720529999999973</c:v>
                </c:pt>
                <c:pt idx="64">
                  <c:v>1.7247599999999998</c:v>
                </c:pt>
                <c:pt idx="65">
                  <c:v>1.7461199999999999</c:v>
                </c:pt>
                <c:pt idx="66">
                  <c:v>1.7719099999999717</c:v>
                </c:pt>
                <c:pt idx="67">
                  <c:v>1.777799999999967</c:v>
                </c:pt>
                <c:pt idx="68">
                  <c:v>1.7877299999999658</c:v>
                </c:pt>
                <c:pt idx="69">
                  <c:v>1.8346800000000001</c:v>
                </c:pt>
                <c:pt idx="70">
                  <c:v>1.8507100000000001</c:v>
                </c:pt>
                <c:pt idx="71">
                  <c:v>1.8743700000000001</c:v>
                </c:pt>
                <c:pt idx="72">
                  <c:v>1.89249</c:v>
                </c:pt>
                <c:pt idx="73">
                  <c:v>1.90794</c:v>
                </c:pt>
                <c:pt idx="74">
                  <c:v>1.917799999999976</c:v>
                </c:pt>
                <c:pt idx="75">
                  <c:v>1.94736</c:v>
                </c:pt>
                <c:pt idx="76">
                  <c:v>1.95512</c:v>
                </c:pt>
                <c:pt idx="77">
                  <c:v>1.9789399999999999</c:v>
                </c:pt>
                <c:pt idx="78">
                  <c:v>1.9867800000000264</c:v>
                </c:pt>
                <c:pt idx="79">
                  <c:v>1.9927100000000251</c:v>
                </c:pt>
                <c:pt idx="80">
                  <c:v>2.0043000000000002</c:v>
                </c:pt>
                <c:pt idx="81">
                  <c:v>2.0124899999999362</c:v>
                </c:pt>
                <c:pt idx="82">
                  <c:v>2.0440499999999977</c:v>
                </c:pt>
                <c:pt idx="83">
                  <c:v>2.0836600000000001</c:v>
                </c:pt>
                <c:pt idx="84">
                  <c:v>2.0931799999999998</c:v>
                </c:pt>
                <c:pt idx="85">
                  <c:v>2.1209099999999999</c:v>
                </c:pt>
                <c:pt idx="86">
                  <c:v>2.1227800000000001</c:v>
                </c:pt>
                <c:pt idx="87">
                  <c:v>2.2117599999999977</c:v>
                </c:pt>
                <c:pt idx="88">
                  <c:v>2.2666599999999977</c:v>
                </c:pt>
                <c:pt idx="89">
                  <c:v>2.3396999999999366</c:v>
                </c:pt>
                <c:pt idx="90">
                  <c:v>2.3554899999999326</c:v>
                </c:pt>
                <c:pt idx="91">
                  <c:v>2.4834800000000001</c:v>
                </c:pt>
                <c:pt idx="92">
                  <c:v>2.51701</c:v>
                </c:pt>
                <c:pt idx="93">
                  <c:v>2.52691</c:v>
                </c:pt>
                <c:pt idx="94">
                  <c:v>2.6253899999999999</c:v>
                </c:pt>
                <c:pt idx="95">
                  <c:v>2.7533500000000002</c:v>
                </c:pt>
                <c:pt idx="96">
                  <c:v>3.0907800000000001</c:v>
                </c:pt>
                <c:pt idx="97">
                  <c:v>3.1795</c:v>
                </c:pt>
                <c:pt idx="98">
                  <c:v>3.2974600000000001</c:v>
                </c:pt>
                <c:pt idx="99">
                  <c:v>3.9087399999999999</c:v>
                </c:pt>
              </c:numCache>
            </c:numRef>
          </c:val>
        </c:ser>
        <c:ser>
          <c:idx val="3"/>
          <c:order val="3"/>
          <c:tx>
            <c:strRef>
              <c:f>Sheet1!$D$1</c:f>
              <c:strCache>
                <c:ptCount val="1"/>
                <c:pt idx="0">
                  <c:v>s1l4-biased</c:v>
                </c:pt>
              </c:strCache>
            </c:strRef>
          </c:tx>
          <c:spPr>
            <a:ln w="28575">
              <a:solidFill>
                <a:sysClr val="windowText" lastClr="000000"/>
              </a:solidFill>
              <a:prstDash val="sysDash"/>
            </a:ln>
          </c:spPr>
          <c:marker>
            <c:symbol val="none"/>
          </c:marker>
          <c:val>
            <c:numRef>
              <c:f>Sheet1!$D$2:$D$100</c:f>
              <c:numCache>
                <c:formatCode>General</c:formatCode>
                <c:ptCount val="99"/>
                <c:pt idx="0">
                  <c:v>2.3970700000000001E-2</c:v>
                </c:pt>
                <c:pt idx="1">
                  <c:v>0.145677</c:v>
                </c:pt>
                <c:pt idx="2">
                  <c:v>0.15868299999999999</c:v>
                </c:pt>
                <c:pt idx="3">
                  <c:v>0.16726400000000041</c:v>
                </c:pt>
                <c:pt idx="4">
                  <c:v>0.16800300000000001</c:v>
                </c:pt>
                <c:pt idx="5">
                  <c:v>0.16864100000000001</c:v>
                </c:pt>
                <c:pt idx="6">
                  <c:v>0.16909700000000041</c:v>
                </c:pt>
                <c:pt idx="7">
                  <c:v>0.172629</c:v>
                </c:pt>
                <c:pt idx="8">
                  <c:v>0.17380399999999999</c:v>
                </c:pt>
                <c:pt idx="9">
                  <c:v>0.18117</c:v>
                </c:pt>
                <c:pt idx="10">
                  <c:v>0.18171400000000412</c:v>
                </c:pt>
                <c:pt idx="11">
                  <c:v>0.20192499999999999</c:v>
                </c:pt>
                <c:pt idx="12">
                  <c:v>0.282169</c:v>
                </c:pt>
                <c:pt idx="13">
                  <c:v>0.28336400000000628</c:v>
                </c:pt>
                <c:pt idx="14">
                  <c:v>0.84626599999999996</c:v>
                </c:pt>
                <c:pt idx="15">
                  <c:v>0.85893000000000064</c:v>
                </c:pt>
                <c:pt idx="16">
                  <c:v>0.86604000000001513</c:v>
                </c:pt>
                <c:pt idx="17">
                  <c:v>0.88252399999998643</c:v>
                </c:pt>
                <c:pt idx="18">
                  <c:v>0.885297</c:v>
                </c:pt>
                <c:pt idx="19">
                  <c:v>0.91303500000000004</c:v>
                </c:pt>
                <c:pt idx="20">
                  <c:v>0.91698299999999056</c:v>
                </c:pt>
                <c:pt idx="21">
                  <c:v>0.98042099999998777</c:v>
                </c:pt>
                <c:pt idx="22">
                  <c:v>0.98164300000000004</c:v>
                </c:pt>
                <c:pt idx="23">
                  <c:v>1.02745</c:v>
                </c:pt>
                <c:pt idx="24">
                  <c:v>1.05121</c:v>
                </c:pt>
                <c:pt idx="25">
                  <c:v>1.05915</c:v>
                </c:pt>
                <c:pt idx="26">
                  <c:v>1.0594199999999998</c:v>
                </c:pt>
                <c:pt idx="27">
                  <c:v>1.091429999999973</c:v>
                </c:pt>
                <c:pt idx="28">
                  <c:v>1.0961399999999999</c:v>
                </c:pt>
                <c:pt idx="29">
                  <c:v>1.0975599999999999</c:v>
                </c:pt>
                <c:pt idx="30">
                  <c:v>1.1137199999999998</c:v>
                </c:pt>
                <c:pt idx="31">
                  <c:v>1.11588</c:v>
                </c:pt>
                <c:pt idx="32">
                  <c:v>1.13812</c:v>
                </c:pt>
                <c:pt idx="33">
                  <c:v>1.14368</c:v>
                </c:pt>
                <c:pt idx="34">
                  <c:v>1.1462100000000239</c:v>
                </c:pt>
                <c:pt idx="35">
                  <c:v>1.14682</c:v>
                </c:pt>
                <c:pt idx="36">
                  <c:v>1.22261</c:v>
                </c:pt>
                <c:pt idx="37">
                  <c:v>1.263879999999973</c:v>
                </c:pt>
                <c:pt idx="38">
                  <c:v>1.293299999999973</c:v>
                </c:pt>
                <c:pt idx="39">
                  <c:v>1.29331</c:v>
                </c:pt>
                <c:pt idx="40">
                  <c:v>1.2955699999999732</c:v>
                </c:pt>
                <c:pt idx="41">
                  <c:v>1.3031999999999742</c:v>
                </c:pt>
                <c:pt idx="42">
                  <c:v>1.331939999999973</c:v>
                </c:pt>
                <c:pt idx="43">
                  <c:v>1.34612</c:v>
                </c:pt>
                <c:pt idx="44">
                  <c:v>1.4005099999999753</c:v>
                </c:pt>
                <c:pt idx="45">
                  <c:v>1.4048999999999652</c:v>
                </c:pt>
                <c:pt idx="46">
                  <c:v>1.4311499999999753</c:v>
                </c:pt>
                <c:pt idx="47">
                  <c:v>1.442099999999976</c:v>
                </c:pt>
                <c:pt idx="48">
                  <c:v>1.4436499999999726</c:v>
                </c:pt>
                <c:pt idx="49">
                  <c:v>1.45028</c:v>
                </c:pt>
                <c:pt idx="50">
                  <c:v>1.454639999999976</c:v>
                </c:pt>
                <c:pt idx="51">
                  <c:v>1.4694999999999645</c:v>
                </c:pt>
                <c:pt idx="52">
                  <c:v>1.4739799999999694</c:v>
                </c:pt>
                <c:pt idx="53">
                  <c:v>1.4816099999999714</c:v>
                </c:pt>
                <c:pt idx="54">
                  <c:v>1.4985199999999999</c:v>
                </c:pt>
                <c:pt idx="55">
                  <c:v>1.55003</c:v>
                </c:pt>
                <c:pt idx="56">
                  <c:v>1.57551</c:v>
                </c:pt>
                <c:pt idx="57">
                  <c:v>1.5822000000000001</c:v>
                </c:pt>
                <c:pt idx="58">
                  <c:v>1.5882799999999999</c:v>
                </c:pt>
                <c:pt idx="59">
                  <c:v>1.5949</c:v>
                </c:pt>
                <c:pt idx="60">
                  <c:v>1.62581</c:v>
                </c:pt>
                <c:pt idx="61">
                  <c:v>1.6343799999999999</c:v>
                </c:pt>
                <c:pt idx="62">
                  <c:v>1.6400500000000269</c:v>
                </c:pt>
                <c:pt idx="63">
                  <c:v>1.6448</c:v>
                </c:pt>
                <c:pt idx="64">
                  <c:v>1.6645000000000001</c:v>
                </c:pt>
                <c:pt idx="65">
                  <c:v>1.7142500000000001</c:v>
                </c:pt>
                <c:pt idx="66">
                  <c:v>1.723139999999973</c:v>
                </c:pt>
                <c:pt idx="67">
                  <c:v>1.749449999999976</c:v>
                </c:pt>
                <c:pt idx="68">
                  <c:v>1.78416</c:v>
                </c:pt>
                <c:pt idx="69">
                  <c:v>1.7853899999999998</c:v>
                </c:pt>
                <c:pt idx="70">
                  <c:v>1.85063</c:v>
                </c:pt>
                <c:pt idx="71">
                  <c:v>1.8593899999999999</c:v>
                </c:pt>
                <c:pt idx="72">
                  <c:v>1.8826700000000001</c:v>
                </c:pt>
                <c:pt idx="73">
                  <c:v>1.89767</c:v>
                </c:pt>
                <c:pt idx="74">
                  <c:v>1.97079</c:v>
                </c:pt>
                <c:pt idx="75">
                  <c:v>1.9875700000000001</c:v>
                </c:pt>
                <c:pt idx="76">
                  <c:v>2.0147300000000001</c:v>
                </c:pt>
                <c:pt idx="77">
                  <c:v>2.0154799999999446</c:v>
                </c:pt>
                <c:pt idx="78">
                  <c:v>2.0604200000000001</c:v>
                </c:pt>
                <c:pt idx="79">
                  <c:v>2.06968</c:v>
                </c:pt>
                <c:pt idx="80">
                  <c:v>2.0857700000000001</c:v>
                </c:pt>
                <c:pt idx="81">
                  <c:v>2.09259</c:v>
                </c:pt>
                <c:pt idx="82">
                  <c:v>2.09335</c:v>
                </c:pt>
                <c:pt idx="83">
                  <c:v>2.10277</c:v>
                </c:pt>
                <c:pt idx="84">
                  <c:v>2.2052399999999999</c:v>
                </c:pt>
                <c:pt idx="85">
                  <c:v>2.2812800000000002</c:v>
                </c:pt>
                <c:pt idx="86">
                  <c:v>2.33752</c:v>
                </c:pt>
                <c:pt idx="87">
                  <c:v>2.3539599999999967</c:v>
                </c:pt>
                <c:pt idx="88">
                  <c:v>2.3766199999999245</c:v>
                </c:pt>
                <c:pt idx="89">
                  <c:v>2.3880599999999967</c:v>
                </c:pt>
                <c:pt idx="90">
                  <c:v>2.44232</c:v>
                </c:pt>
                <c:pt idx="91">
                  <c:v>2.4947699999999977</c:v>
                </c:pt>
                <c:pt idx="92">
                  <c:v>2.4996299999999967</c:v>
                </c:pt>
                <c:pt idx="93">
                  <c:v>2.7333200000000524</c:v>
                </c:pt>
                <c:pt idx="94">
                  <c:v>2.9032200000000001</c:v>
                </c:pt>
                <c:pt idx="95">
                  <c:v>3.00291</c:v>
                </c:pt>
                <c:pt idx="96">
                  <c:v>3.4596499999999129</c:v>
                </c:pt>
                <c:pt idx="97">
                  <c:v>3.48915</c:v>
                </c:pt>
                <c:pt idx="98">
                  <c:v>4.1068899999999955</c:v>
                </c:pt>
              </c:numCache>
            </c:numRef>
          </c:val>
        </c:ser>
        <c:dLbls/>
        <c:marker val="1"/>
        <c:axId val="48753280"/>
        <c:axId val="48824704"/>
      </c:lineChart>
      <c:catAx>
        <c:axId val="48753280"/>
        <c:scaling>
          <c:orientation val="minMax"/>
        </c:scaling>
        <c:axPos val="b"/>
        <c:tickLblPos val="nextTo"/>
        <c:txPr>
          <a:bodyPr/>
          <a:lstStyle/>
          <a:p>
            <a:pPr>
              <a:defRPr sz="1800"/>
            </a:pPr>
            <a:endParaRPr lang="en-US"/>
          </a:p>
        </c:txPr>
        <c:crossAx val="48824704"/>
        <c:crosses val="autoZero"/>
        <c:auto val="1"/>
        <c:lblAlgn val="ctr"/>
        <c:lblOffset val="100"/>
        <c:tickLblSkip val="10"/>
        <c:tickMarkSkip val="10"/>
      </c:catAx>
      <c:valAx>
        <c:axId val="48824704"/>
        <c:scaling>
          <c:orientation val="minMax"/>
          <c:max val="6"/>
        </c:scaling>
        <c:axPos val="l"/>
        <c:majorGridlines/>
        <c:numFmt formatCode="0" sourceLinked="0"/>
        <c:tickLblPos val="nextTo"/>
        <c:txPr>
          <a:bodyPr/>
          <a:lstStyle/>
          <a:p>
            <a:pPr>
              <a:defRPr sz="1800"/>
            </a:pPr>
            <a:endParaRPr lang="en-US"/>
          </a:p>
        </c:txPr>
        <c:crossAx val="48753280"/>
        <c:crosses val="autoZero"/>
        <c:crossBetween val="between"/>
      </c:valAx>
      <c:spPr>
        <a:ln w="19050"/>
      </c:spPr>
    </c:plotArea>
    <c:plotVisOnly val="1"/>
    <c:dispBlanksAs val="gap"/>
  </c:chart>
  <c:spPr>
    <a:ln>
      <a:noFill/>
    </a:ln>
  </c:spPr>
  <c:txPr>
    <a:bodyPr/>
    <a:lstStyle/>
    <a:p>
      <a:pPr>
        <a:defRPr>
          <a:latin typeface="Times New Roman" pitchFamily="18" charset="0"/>
          <a:cs typeface="Times New Roman" pitchFamily="18" charset="0"/>
        </a:defRPr>
      </a:pPr>
      <a:endParaRPr lang="en-US"/>
    </a:p>
  </c:txPr>
  <c:externalData r:id="rId2"/>
  <c:userShapes r:id="rId3"/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2086854766721509"/>
          <c:y val="4.7921793650989954E-2"/>
          <c:w val="0.70222432409646451"/>
          <c:h val="0.633049107750148"/>
        </c:manualLayout>
      </c:layout>
      <c:scatterChart>
        <c:scatterStyle val="lineMarker"/>
        <c:ser>
          <c:idx val="0"/>
          <c:order val="0"/>
          <c:tx>
            <c:strRef>
              <c:f>Sheet2!$S$3</c:f>
              <c:strCache>
                <c:ptCount val="1"/>
                <c:pt idx="0">
                  <c:v>D-Weighted</c:v>
                </c:pt>
              </c:strCache>
            </c:strRef>
          </c:tx>
          <c:spPr>
            <a:ln w="41275"/>
          </c:spPr>
          <c:marker>
            <c:symbol val="diamond"/>
            <c:size val="4"/>
          </c:marker>
          <c:xVal>
            <c:numRef>
              <c:f>Sheet2!$R$4:$R$9</c:f>
              <c:numCache>
                <c:formatCode>0%</c:formatCode>
                <c:ptCount val="6"/>
                <c:pt idx="0">
                  <c:v>0</c:v>
                </c:pt>
                <c:pt idx="1">
                  <c:v>0.05</c:v>
                </c:pt>
                <c:pt idx="2">
                  <c:v>0.1</c:v>
                </c:pt>
                <c:pt idx="3">
                  <c:v>0.15000000000000024</c:v>
                </c:pt>
                <c:pt idx="4">
                  <c:v>0.2</c:v>
                </c:pt>
                <c:pt idx="5">
                  <c:v>0.25</c:v>
                </c:pt>
              </c:numCache>
            </c:numRef>
          </c:xVal>
          <c:yVal>
            <c:numRef>
              <c:f>Sheet2!$S$4:$S$9</c:f>
              <c:numCache>
                <c:formatCode>0%</c:formatCode>
                <c:ptCount val="6"/>
                <c:pt idx="0">
                  <c:v>0.36000000000000032</c:v>
                </c:pt>
                <c:pt idx="1">
                  <c:v>0.61000000000000065</c:v>
                </c:pt>
                <c:pt idx="2" formatCode="0.00%">
                  <c:v>0.74500000000000532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yVal>
        </c:ser>
        <c:ser>
          <c:idx val="1"/>
          <c:order val="1"/>
          <c:tx>
            <c:strRef>
              <c:f>Sheet2!$M$3</c:f>
              <c:strCache>
                <c:ptCount val="1"/>
                <c:pt idx="0">
                  <c:v>D</c:v>
                </c:pt>
              </c:strCache>
            </c:strRef>
          </c:tx>
          <c:spPr>
            <a:ln w="41275">
              <a:solidFill>
                <a:srgbClr val="FF0000"/>
              </a:solidFill>
            </a:ln>
          </c:spPr>
          <c:marker>
            <c:symbol val="square"/>
            <c:size val="4"/>
          </c:marker>
          <c:xVal>
            <c:numRef>
              <c:f>Sheet2!$L$4:$L$9</c:f>
              <c:numCache>
                <c:formatCode>0%</c:formatCode>
                <c:ptCount val="6"/>
                <c:pt idx="0">
                  <c:v>0</c:v>
                </c:pt>
                <c:pt idx="1">
                  <c:v>0.05</c:v>
                </c:pt>
                <c:pt idx="2">
                  <c:v>0.1</c:v>
                </c:pt>
                <c:pt idx="3">
                  <c:v>0.15000000000000024</c:v>
                </c:pt>
                <c:pt idx="4">
                  <c:v>0.2</c:v>
                </c:pt>
                <c:pt idx="5">
                  <c:v>0.25</c:v>
                </c:pt>
              </c:numCache>
            </c:numRef>
          </c:xVal>
          <c:yVal>
            <c:numRef>
              <c:f>Sheet2!$M$4:$M$9</c:f>
              <c:numCache>
                <c:formatCode>0.00%</c:formatCode>
                <c:ptCount val="6"/>
                <c:pt idx="0" formatCode="0%">
                  <c:v>0.45</c:v>
                </c:pt>
                <c:pt idx="1">
                  <c:v>0.51500000000000001</c:v>
                </c:pt>
                <c:pt idx="2" formatCode="0%">
                  <c:v>0.68</c:v>
                </c:pt>
                <c:pt idx="3" formatCode="0%">
                  <c:v>0.85000000000000064</c:v>
                </c:pt>
                <c:pt idx="4" formatCode="0%">
                  <c:v>0.85000000000000064</c:v>
                </c:pt>
                <c:pt idx="5" formatCode="0%">
                  <c:v>0.85000000000000064</c:v>
                </c:pt>
              </c:numCache>
            </c:numRef>
          </c:yVal>
        </c:ser>
        <c:ser>
          <c:idx val="2"/>
          <c:order val="2"/>
          <c:tx>
            <c:strRef>
              <c:f>Sheet2!$P$3</c:f>
              <c:strCache>
                <c:ptCount val="1"/>
                <c:pt idx="0">
                  <c:v>D-Ratio</c:v>
                </c:pt>
              </c:strCache>
            </c:strRef>
          </c:tx>
          <c:spPr>
            <a:ln w="41275">
              <a:solidFill>
                <a:srgbClr val="00B050"/>
              </a:solidFill>
            </a:ln>
          </c:spPr>
          <c:marker>
            <c:symbol val="triangle"/>
            <c:size val="4"/>
          </c:marker>
          <c:xVal>
            <c:numRef>
              <c:f>Sheet2!$O$4:$O$9</c:f>
              <c:numCache>
                <c:formatCode>0%</c:formatCode>
                <c:ptCount val="6"/>
                <c:pt idx="0">
                  <c:v>0</c:v>
                </c:pt>
                <c:pt idx="1">
                  <c:v>0.05</c:v>
                </c:pt>
                <c:pt idx="2">
                  <c:v>0.1</c:v>
                </c:pt>
                <c:pt idx="3">
                  <c:v>0.15000000000000024</c:v>
                </c:pt>
                <c:pt idx="4">
                  <c:v>0.2</c:v>
                </c:pt>
                <c:pt idx="5">
                  <c:v>0.25</c:v>
                </c:pt>
              </c:numCache>
            </c:numRef>
          </c:xVal>
          <c:yVal>
            <c:numRef>
              <c:f>Sheet2!$P$4:$P$9</c:f>
              <c:numCache>
                <c:formatCode>0.00%</c:formatCode>
                <c:ptCount val="6"/>
                <c:pt idx="0" formatCode="0%">
                  <c:v>0.41000000000000031</c:v>
                </c:pt>
                <c:pt idx="1">
                  <c:v>0.54500000000000004</c:v>
                </c:pt>
                <c:pt idx="2" formatCode="0%">
                  <c:v>0.62000000000000532</c:v>
                </c:pt>
                <c:pt idx="3" formatCode="0%">
                  <c:v>0.77000000000000601</c:v>
                </c:pt>
                <c:pt idx="4">
                  <c:v>0.87500000000000544</c:v>
                </c:pt>
                <c:pt idx="5" formatCode="0%">
                  <c:v>0.95000000000000062</c:v>
                </c:pt>
              </c:numCache>
            </c:numRef>
          </c:yVal>
        </c:ser>
        <c:dLbls/>
        <c:axId val="48888064"/>
        <c:axId val="49094656"/>
      </c:scatterChart>
      <c:valAx>
        <c:axId val="48888064"/>
        <c:scaling>
          <c:orientation val="minMax"/>
          <c:max val="0.25"/>
          <c:min val="0"/>
        </c:scaling>
        <c:axPos val="b"/>
        <c:numFmt formatCode="0%" sourceLinked="1"/>
        <c:tickLblPos val="nextTo"/>
        <c:txPr>
          <a:bodyPr/>
          <a:lstStyle/>
          <a:p>
            <a:pPr>
              <a:defRPr sz="1800">
                <a:latin typeface="Times New Roman" pitchFamily="18" charset="0"/>
                <a:cs typeface="Times New Roman" pitchFamily="18" charset="0"/>
              </a:defRPr>
            </a:pPr>
            <a:endParaRPr lang="en-US"/>
          </a:p>
        </c:txPr>
        <c:crossAx val="49094656"/>
        <c:crosses val="autoZero"/>
        <c:crossBetween val="midCat"/>
        <c:majorUnit val="0.05"/>
      </c:valAx>
      <c:valAx>
        <c:axId val="49094656"/>
        <c:scaling>
          <c:orientation val="minMax"/>
          <c:max val="1"/>
        </c:scaling>
        <c:axPos val="l"/>
        <c:majorGridlines/>
        <c:numFmt formatCode="0%" sourceLinked="1"/>
        <c:tickLblPos val="nextTo"/>
        <c:txPr>
          <a:bodyPr/>
          <a:lstStyle/>
          <a:p>
            <a:pPr>
              <a:defRPr sz="1800">
                <a:latin typeface="Times New Roman" pitchFamily="18" charset="0"/>
                <a:cs typeface="Times New Roman" pitchFamily="18" charset="0"/>
              </a:defRPr>
            </a:pPr>
            <a:endParaRPr lang="en-US"/>
          </a:p>
        </c:txPr>
        <c:crossAx val="48888064"/>
        <c:crosses val="autoZero"/>
        <c:crossBetween val="midCat"/>
        <c:majorUnit val="0.2"/>
      </c:valAx>
    </c:plotArea>
    <c:legend>
      <c:legendPos val="r"/>
      <c:layout>
        <c:manualLayout>
          <c:xMode val="edge"/>
          <c:yMode val="edge"/>
          <c:x val="0.56033042102613861"/>
          <c:y val="0.32668503937007892"/>
          <c:w val="0.34280839895013132"/>
          <c:h val="0.32884879363862707"/>
        </c:manualLayout>
      </c:layout>
      <c:txPr>
        <a:bodyPr/>
        <a:lstStyle/>
        <a:p>
          <a:pPr>
            <a:defRPr sz="1800"/>
          </a:pPr>
          <a:endParaRPr lang="en-US"/>
        </a:p>
      </c:txPr>
    </c:legend>
    <c:plotVisOnly val="1"/>
    <c:dispBlanksAs val="gap"/>
  </c:chart>
  <c:spPr>
    <a:ln>
      <a:noFill/>
    </a:ln>
  </c:spPr>
  <c:externalData r:id="rId2"/>
  <c:userShapes r:id="rId3"/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0.21136912408858585"/>
          <c:y val="4.0288196123075957E-2"/>
          <c:w val="0.72190357784224313"/>
          <c:h val="0.64896278320789391"/>
        </c:manualLayout>
      </c:layout>
      <c:scatterChart>
        <c:scatterStyle val="lineMarker"/>
        <c:ser>
          <c:idx val="1"/>
          <c:order val="1"/>
          <c:tx>
            <c:strRef>
              <c:f>Sheet3!$P$1</c:f>
              <c:strCache>
                <c:ptCount val="1"/>
                <c:pt idx="0">
                  <c:v>4-hop</c:v>
                </c:pt>
              </c:strCache>
            </c:strRef>
          </c:tx>
          <c:spPr>
            <a:ln w="44450">
              <a:solidFill>
                <a:srgbClr val="FF0000"/>
              </a:solidFill>
            </a:ln>
          </c:spPr>
          <c:marker>
            <c:symbol val="square"/>
            <c:size val="4"/>
            <c:spPr>
              <a:ln>
                <a:solidFill>
                  <a:srgbClr val="FF0000"/>
                </a:solidFill>
              </a:ln>
            </c:spPr>
          </c:marker>
          <c:xVal>
            <c:numRef>
              <c:f>Sheet3!$O$2:$O$7</c:f>
              <c:numCache>
                <c:formatCode>0%</c:formatCode>
                <c:ptCount val="6"/>
                <c:pt idx="0">
                  <c:v>0</c:v>
                </c:pt>
                <c:pt idx="1">
                  <c:v>0.05</c:v>
                </c:pt>
                <c:pt idx="2">
                  <c:v>0.1</c:v>
                </c:pt>
                <c:pt idx="3">
                  <c:v>0.15000000000000024</c:v>
                </c:pt>
                <c:pt idx="4">
                  <c:v>0.2</c:v>
                </c:pt>
                <c:pt idx="5">
                  <c:v>0.25</c:v>
                </c:pt>
              </c:numCache>
            </c:numRef>
          </c:xVal>
          <c:yVal>
            <c:numRef>
              <c:f>Sheet3!$P$2:$P$7</c:f>
              <c:numCache>
                <c:formatCode>0%</c:formatCode>
                <c:ptCount val="6"/>
                <c:pt idx="0">
                  <c:v>0.36000000000000032</c:v>
                </c:pt>
                <c:pt idx="1">
                  <c:v>0.61000000000000065</c:v>
                </c:pt>
                <c:pt idx="2" formatCode="0.00%">
                  <c:v>0.74500000000000455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yVal>
        </c:ser>
        <c:ser>
          <c:idx val="0"/>
          <c:order val="0"/>
          <c:tx>
            <c:strRef>
              <c:f>Sheet3!$T$1</c:f>
              <c:strCache>
                <c:ptCount val="1"/>
                <c:pt idx="0">
                  <c:v>6-hop</c:v>
                </c:pt>
              </c:strCache>
            </c:strRef>
          </c:tx>
          <c:spPr>
            <a:ln w="41275">
              <a:solidFill>
                <a:srgbClr val="0070C0"/>
              </a:solidFill>
            </a:ln>
          </c:spPr>
          <c:marker>
            <c:symbol val="diamond"/>
            <c:size val="4"/>
          </c:marker>
          <c:xVal>
            <c:numRef>
              <c:f>Sheet3!$S$2:$S$7</c:f>
              <c:numCache>
                <c:formatCode>0%</c:formatCode>
                <c:ptCount val="6"/>
                <c:pt idx="0">
                  <c:v>0</c:v>
                </c:pt>
                <c:pt idx="1">
                  <c:v>0.05</c:v>
                </c:pt>
                <c:pt idx="2">
                  <c:v>0.1</c:v>
                </c:pt>
                <c:pt idx="3">
                  <c:v>0.15000000000000024</c:v>
                </c:pt>
                <c:pt idx="4">
                  <c:v>0.2</c:v>
                </c:pt>
                <c:pt idx="5">
                  <c:v>0.25</c:v>
                </c:pt>
              </c:numCache>
            </c:numRef>
          </c:xVal>
          <c:yVal>
            <c:numRef>
              <c:f>Sheet3!$T$2:$T$7</c:f>
              <c:numCache>
                <c:formatCode>0%</c:formatCode>
                <c:ptCount val="6"/>
                <c:pt idx="0" formatCode="0.00%">
                  <c:v>0.66000000000000592</c:v>
                </c:pt>
                <c:pt idx="1">
                  <c:v>0.86000000000000065</c:v>
                </c:pt>
                <c:pt idx="2" formatCode="0.00%">
                  <c:v>0.95750000000000002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yVal>
        </c:ser>
        <c:dLbls/>
        <c:axId val="49128960"/>
        <c:axId val="49130496"/>
      </c:scatterChart>
      <c:valAx>
        <c:axId val="49128960"/>
        <c:scaling>
          <c:orientation val="minMax"/>
          <c:max val="0.25"/>
          <c:min val="0"/>
        </c:scaling>
        <c:axPos val="b"/>
        <c:numFmt formatCode="0%" sourceLinked="1"/>
        <c:tickLblPos val="nextTo"/>
        <c:txPr>
          <a:bodyPr/>
          <a:lstStyle/>
          <a:p>
            <a:pPr>
              <a:defRPr sz="2000">
                <a:latin typeface="Times New Roman" pitchFamily="18" charset="0"/>
                <a:cs typeface="Times New Roman" pitchFamily="18" charset="0"/>
              </a:defRPr>
            </a:pPr>
            <a:endParaRPr lang="en-US"/>
          </a:p>
        </c:txPr>
        <c:crossAx val="49130496"/>
        <c:crosses val="autoZero"/>
        <c:crossBetween val="midCat"/>
        <c:majorUnit val="0.05"/>
      </c:valAx>
      <c:valAx>
        <c:axId val="49130496"/>
        <c:scaling>
          <c:orientation val="minMax"/>
          <c:max val="1"/>
        </c:scaling>
        <c:axPos val="l"/>
        <c:majorGridlines/>
        <c:numFmt formatCode="0%" sourceLinked="1"/>
        <c:tickLblPos val="nextTo"/>
        <c:txPr>
          <a:bodyPr/>
          <a:lstStyle/>
          <a:p>
            <a:pPr>
              <a:defRPr sz="2000">
                <a:latin typeface="Times New Roman" pitchFamily="18" charset="0"/>
                <a:cs typeface="Times New Roman" pitchFamily="18" charset="0"/>
              </a:defRPr>
            </a:pPr>
            <a:endParaRPr lang="en-US"/>
          </a:p>
        </c:txPr>
        <c:crossAx val="49128960"/>
        <c:crosses val="autoZero"/>
        <c:crossBetween val="midCat"/>
        <c:majorUnit val="0.2"/>
      </c:valAx>
    </c:plotArea>
    <c:legend>
      <c:legendPos val="r"/>
      <c:layout>
        <c:manualLayout>
          <c:xMode val="edge"/>
          <c:yMode val="edge"/>
          <c:x val="0.60469108302251728"/>
          <c:y val="0.12576031670483118"/>
          <c:w val="0.26058644024918581"/>
          <c:h val="0.37386191309419681"/>
        </c:manualLayout>
      </c:layout>
      <c:txPr>
        <a:bodyPr/>
        <a:lstStyle/>
        <a:p>
          <a:pPr>
            <a:defRPr sz="1800"/>
          </a:pPr>
          <a:endParaRPr lang="en-US"/>
        </a:p>
      </c:txPr>
    </c:legend>
    <c:plotVisOnly val="1"/>
    <c:dispBlanksAs val="gap"/>
  </c:chart>
  <c:spPr>
    <a:ln>
      <a:noFill/>
    </a:ln>
  </c:spPr>
  <c:externalData r:id="rId2"/>
  <c:userShapes r:id="rId3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plotArea>
      <c:layout>
        <c:manualLayout>
          <c:layoutTarget val="inner"/>
          <c:xMode val="edge"/>
          <c:yMode val="edge"/>
          <c:x val="0.21984375000000028"/>
          <c:y val="0.18827374618713244"/>
          <c:w val="0.73328125000000088"/>
          <c:h val="0.64985564304462085"/>
        </c:manualLayout>
      </c:layout>
      <c:scatterChart>
        <c:scatterStyle val="smoothMarker"/>
        <c:ser>
          <c:idx val="2"/>
          <c:order val="0"/>
          <c:tx>
            <c:strRef>
              <c:f>Original!$M$43:$M$44</c:f>
              <c:strCache>
                <c:ptCount val="1"/>
                <c:pt idx="0">
                  <c:v>DTWW - Max. Attack</c:v>
                </c:pt>
              </c:strCache>
            </c:strRef>
          </c:tx>
          <c:spPr>
            <a:ln>
              <a:solidFill>
                <a:schemeClr val="tx1">
                  <a:lumMod val="50000"/>
                  <a:lumOff val="50000"/>
                </a:schemeClr>
              </a:solidFill>
            </a:ln>
          </c:spPr>
          <c:marker>
            <c:symbol val="triangle"/>
            <c:size val="5"/>
            <c:spPr>
              <a:solidFill>
                <a:schemeClr val="tx1">
                  <a:lumMod val="65000"/>
                  <a:lumOff val="35000"/>
                </a:schemeClr>
              </a:solidFill>
            </c:spPr>
          </c:marker>
          <c:xVal>
            <c:numRef>
              <c:f>Original!$J$45:$J$51</c:f>
              <c:numCache>
                <c:formatCode>@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xVal>
          <c:yVal>
            <c:numRef>
              <c:f>Original!$M$45:$M$51</c:f>
              <c:numCache>
                <c:formatCode>General</c:formatCode>
                <c:ptCount val="7"/>
                <c:pt idx="0">
                  <c:v>0.4521</c:v>
                </c:pt>
                <c:pt idx="1">
                  <c:v>0.51619999999999999</c:v>
                </c:pt>
                <c:pt idx="2">
                  <c:v>0.60820000000000063</c:v>
                </c:pt>
                <c:pt idx="3">
                  <c:v>0.66150000000000064</c:v>
                </c:pt>
                <c:pt idx="4">
                  <c:v>0.67230000000000101</c:v>
                </c:pt>
                <c:pt idx="5">
                  <c:v>0.77880000000000116</c:v>
                </c:pt>
                <c:pt idx="6">
                  <c:v>0.84580000000000088</c:v>
                </c:pt>
              </c:numCache>
            </c:numRef>
          </c:yVal>
          <c:smooth val="1"/>
        </c:ser>
        <c:ser>
          <c:idx val="3"/>
          <c:order val="1"/>
          <c:tx>
            <c:strRef>
              <c:f>Original!$N$43:$N$44</c:f>
              <c:strCache>
                <c:ptCount val="1"/>
                <c:pt idx="0">
                  <c:v>DTWW - Min. Normal</c:v>
                </c:pt>
              </c:strCache>
            </c:strRef>
          </c:tx>
          <c:spPr>
            <a:ln>
              <a:solidFill>
                <a:schemeClr val="tx1">
                  <a:lumMod val="50000"/>
                  <a:lumOff val="50000"/>
                </a:schemeClr>
              </a:solidFill>
              <a:prstDash val="sysDash"/>
            </a:ln>
          </c:spPr>
          <c:marker>
            <c:symbol val="triangle"/>
            <c:size val="5"/>
            <c:spPr>
              <a:solidFill>
                <a:sysClr val="windowText" lastClr="000000">
                  <a:lumMod val="65000"/>
                  <a:lumOff val="35000"/>
                </a:sysClr>
              </a:solidFill>
            </c:spPr>
          </c:marker>
          <c:xVal>
            <c:numRef>
              <c:f>Original!$J$45:$J$51</c:f>
              <c:numCache>
                <c:formatCode>@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xVal>
          <c:yVal>
            <c:numRef>
              <c:f>Original!$N$45:$N$51</c:f>
              <c:numCache>
                <c:formatCode>General</c:formatCode>
                <c:ptCount val="7"/>
                <c:pt idx="0">
                  <c:v>7.0456000000000003</c:v>
                </c:pt>
                <c:pt idx="1">
                  <c:v>7.0440999999999985</c:v>
                </c:pt>
                <c:pt idx="2">
                  <c:v>7.0434000000000001</c:v>
                </c:pt>
                <c:pt idx="3">
                  <c:v>7.0420999999999996</c:v>
                </c:pt>
                <c:pt idx="4">
                  <c:v>7.0396000000000081</c:v>
                </c:pt>
                <c:pt idx="5">
                  <c:v>8.907</c:v>
                </c:pt>
                <c:pt idx="6">
                  <c:v>8.9067000000000007</c:v>
                </c:pt>
              </c:numCache>
            </c:numRef>
          </c:yVal>
          <c:smooth val="1"/>
        </c:ser>
        <c:dLbls/>
        <c:axId val="45805568"/>
        <c:axId val="45806720"/>
      </c:scatterChart>
      <c:valAx>
        <c:axId val="45805568"/>
        <c:scaling>
          <c:orientation val="minMax"/>
          <c:max val="6"/>
        </c:scaling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Hop</a:t>
                </a:r>
              </a:p>
            </c:rich>
          </c:tx>
          <c:layout>
            <c:manualLayout>
              <c:xMode val="edge"/>
              <c:yMode val="edge"/>
              <c:x val="0.45612945559224488"/>
              <c:y val="0.9151518053486557"/>
            </c:manualLayout>
          </c:layout>
        </c:title>
        <c:numFmt formatCode="@" sourceLinked="1"/>
        <c:majorTickMark val="none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45806720"/>
        <c:crosses val="autoZero"/>
        <c:crossBetween val="midCat"/>
        <c:majorUnit val="1"/>
      </c:valAx>
      <c:valAx>
        <c:axId val="45806720"/>
        <c:scaling>
          <c:logBase val="10"/>
          <c:orientation val="minMax"/>
          <c:max val="100"/>
        </c:scaling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Dissimilarity  Score</a:t>
                </a:r>
              </a:p>
            </c:rich>
          </c:tx>
          <c:layout>
            <c:manualLayout>
              <c:xMode val="edge"/>
              <c:yMode val="edge"/>
              <c:x val="0"/>
              <c:y val="0.32061040108679972"/>
            </c:manualLayout>
          </c:layout>
        </c:title>
        <c:numFmt formatCode="General" sourceLinked="1"/>
        <c:majorTickMark val="none"/>
        <c:tickLblPos val="nextTo"/>
        <c:crossAx val="45805568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0"/>
          <c:y val="2.4990522018081069E-2"/>
          <c:w val="0.97383101150818174"/>
          <c:h val="0.1398571011956839"/>
        </c:manualLayout>
      </c:layout>
    </c:legend>
    <c:plotVisOnly val="1"/>
    <c:dispBlanksAs val="gap"/>
  </c:chart>
  <c:spPr>
    <a:ln>
      <a:noFill/>
    </a:ln>
  </c:spPr>
  <c:txPr>
    <a:bodyPr/>
    <a:lstStyle/>
    <a:p>
      <a:pPr>
        <a:defRPr sz="1200">
          <a:latin typeface="Times New Roman" pitchFamily="18" charset="0"/>
          <a:cs typeface="Times New Roman" pitchFamily="18" charset="0"/>
        </a:defRPr>
      </a:pPr>
      <a:endParaRPr lang="en-US"/>
    </a:p>
  </c:txPr>
  <c:externalData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plotArea>
      <c:layout>
        <c:manualLayout>
          <c:layoutTarget val="inner"/>
          <c:xMode val="edge"/>
          <c:yMode val="edge"/>
          <c:x val="0.21318181818181819"/>
          <c:y val="0.18230902058295373"/>
          <c:w val="0.74136363636363733"/>
          <c:h val="0.63148190357784262"/>
        </c:manualLayout>
      </c:layout>
      <c:scatterChart>
        <c:scatterStyle val="smoothMarker"/>
        <c:ser>
          <c:idx val="4"/>
          <c:order val="0"/>
          <c:tx>
            <c:strRef>
              <c:f>Original!$O$43:$O$44</c:f>
              <c:strCache>
                <c:ptCount val="1"/>
                <c:pt idx="0">
                  <c:v>DTWS - Max. Attack</c:v>
                </c:pt>
              </c:strCache>
            </c:strRef>
          </c:tx>
          <c:spPr>
            <a:ln>
              <a:solidFill>
                <a:schemeClr val="bg1">
                  <a:lumMod val="85000"/>
                </a:schemeClr>
              </a:solidFill>
            </a:ln>
          </c:spPr>
          <c:marker>
            <c:symbol val="star"/>
            <c:size val="5"/>
            <c:spPr>
              <a:solidFill>
                <a:schemeClr val="bg1">
                  <a:lumMod val="65000"/>
                </a:schemeClr>
              </a:solidFill>
            </c:spPr>
          </c:marker>
          <c:xVal>
            <c:numRef>
              <c:f>Original!$J$45:$J$51</c:f>
              <c:numCache>
                <c:formatCode>@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xVal>
          <c:yVal>
            <c:numRef>
              <c:f>Original!$O$45:$O$51</c:f>
              <c:numCache>
                <c:formatCode>General</c:formatCode>
                <c:ptCount val="7"/>
                <c:pt idx="0">
                  <c:v>1.6863999999999999</c:v>
                </c:pt>
                <c:pt idx="1">
                  <c:v>1.7422</c:v>
                </c:pt>
                <c:pt idx="2">
                  <c:v>2.774</c:v>
                </c:pt>
                <c:pt idx="3">
                  <c:v>2.7854999999999999</c:v>
                </c:pt>
                <c:pt idx="4">
                  <c:v>5.0617999999999999</c:v>
                </c:pt>
                <c:pt idx="5">
                  <c:v>5.4848999999999997</c:v>
                </c:pt>
                <c:pt idx="6">
                  <c:v>5.8858999999999995</c:v>
                </c:pt>
              </c:numCache>
            </c:numRef>
          </c:yVal>
          <c:smooth val="1"/>
        </c:ser>
        <c:ser>
          <c:idx val="5"/>
          <c:order val="1"/>
          <c:tx>
            <c:strRef>
              <c:f>Original!$P$43:$P$44</c:f>
              <c:strCache>
                <c:ptCount val="1"/>
                <c:pt idx="0">
                  <c:v>DTWS - Min. Normal</c:v>
                </c:pt>
              </c:strCache>
            </c:strRef>
          </c:tx>
          <c:spPr>
            <a:ln>
              <a:solidFill>
                <a:schemeClr val="bg1">
                  <a:lumMod val="75000"/>
                </a:schemeClr>
              </a:solidFill>
              <a:prstDash val="sysDash"/>
            </a:ln>
          </c:spPr>
          <c:marker>
            <c:symbol val="star"/>
            <c:size val="5"/>
            <c:spPr>
              <a:solidFill>
                <a:schemeClr val="bg1">
                  <a:lumMod val="85000"/>
                </a:schemeClr>
              </a:solidFill>
            </c:spPr>
          </c:marker>
          <c:xVal>
            <c:numRef>
              <c:f>Original!$J$45:$J$51</c:f>
              <c:numCache>
                <c:formatCode>@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xVal>
          <c:yVal>
            <c:numRef>
              <c:f>Original!$P$45:$P$51</c:f>
              <c:numCache>
                <c:formatCode>General</c:formatCode>
                <c:ptCount val="7"/>
                <c:pt idx="0">
                  <c:v>27.772599999999965</c:v>
                </c:pt>
                <c:pt idx="1">
                  <c:v>27.773</c:v>
                </c:pt>
                <c:pt idx="2">
                  <c:v>27.773399999999967</c:v>
                </c:pt>
                <c:pt idx="3">
                  <c:v>27.771000000000001</c:v>
                </c:pt>
                <c:pt idx="4">
                  <c:v>27.613299999999999</c:v>
                </c:pt>
                <c:pt idx="5">
                  <c:v>27.6584</c:v>
                </c:pt>
                <c:pt idx="6">
                  <c:v>27.663399999999989</c:v>
                </c:pt>
              </c:numCache>
            </c:numRef>
          </c:yVal>
          <c:smooth val="1"/>
        </c:ser>
        <c:dLbls/>
        <c:axId val="45840640"/>
        <c:axId val="45875584"/>
      </c:scatterChart>
      <c:valAx>
        <c:axId val="45840640"/>
        <c:scaling>
          <c:orientation val="minMax"/>
          <c:max val="6"/>
        </c:scaling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/>
                  <a:t>Hop</a:t>
                </a:r>
              </a:p>
            </c:rich>
          </c:tx>
          <c:layout>
            <c:manualLayout>
              <c:xMode val="edge"/>
              <c:yMode val="edge"/>
              <c:x val="0.48969100453352371"/>
              <c:y val="0.91953791960215459"/>
            </c:manualLayout>
          </c:layout>
        </c:title>
        <c:numFmt formatCode="@" sourceLinked="1"/>
        <c:majorTickMark val="none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45875584"/>
        <c:crosses val="autoZero"/>
        <c:crossBetween val="midCat"/>
        <c:majorUnit val="1"/>
      </c:valAx>
      <c:valAx>
        <c:axId val="45875584"/>
        <c:scaling>
          <c:logBase val="10"/>
          <c:orientation val="minMax"/>
          <c:max val="100"/>
        </c:scaling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Dissimilarity  Score</a:t>
                </a:r>
              </a:p>
            </c:rich>
          </c:tx>
          <c:layout>
            <c:manualLayout>
              <c:xMode val="edge"/>
              <c:yMode val="edge"/>
              <c:x val="0"/>
              <c:y val="0.32061040108679972"/>
            </c:manualLayout>
          </c:layout>
        </c:title>
        <c:numFmt formatCode="General" sourceLinked="1"/>
        <c:majorTickMark val="none"/>
        <c:tickLblPos val="nextTo"/>
        <c:crossAx val="45840640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2.2484016421024492E-2"/>
          <c:y val="2.1942784790092169E-2"/>
          <c:w val="0.97383101150818197"/>
          <c:h val="0.13805946953999199"/>
        </c:manualLayout>
      </c:layout>
    </c:legend>
    <c:plotVisOnly val="1"/>
    <c:dispBlanksAs val="gap"/>
  </c:chart>
  <c:spPr>
    <a:ln>
      <a:noFill/>
    </a:ln>
  </c:spPr>
  <c:txPr>
    <a:bodyPr/>
    <a:lstStyle/>
    <a:p>
      <a:pPr>
        <a:defRPr sz="1200">
          <a:latin typeface="Times New Roman" pitchFamily="18" charset="0"/>
          <a:cs typeface="Times New Roman" pitchFamily="18" charset="0"/>
        </a:defRPr>
      </a:pPr>
      <a:endParaRPr lang="en-US"/>
    </a:p>
  </c:txPr>
  <c:externalData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plotArea>
      <c:layout>
        <c:manualLayout>
          <c:layoutTarget val="inner"/>
          <c:xMode val="edge"/>
          <c:yMode val="edge"/>
          <c:x val="0.17242857142857138"/>
          <c:y val="0.18602154993783671"/>
          <c:w val="0.78471428571428559"/>
          <c:h val="0.63065202376018903"/>
        </c:manualLayout>
      </c:layout>
      <c:scatterChart>
        <c:scatterStyle val="smoothMarker"/>
        <c:ser>
          <c:idx val="6"/>
          <c:order val="0"/>
          <c:tx>
            <c:strRef>
              <c:f>Original!$Q$43:$Q$44</c:f>
              <c:strCache>
                <c:ptCount val="1"/>
                <c:pt idx="0">
                  <c:v>OSA - Max. Attack</c:v>
                </c:pt>
              </c:strCache>
            </c:strRef>
          </c:tx>
          <c:spPr>
            <a:ln w="12700">
              <a:solidFill>
                <a:schemeClr val="tx1"/>
              </a:solidFill>
            </a:ln>
          </c:spPr>
          <c:marker>
            <c:symbol val="circle"/>
            <c:size val="5"/>
            <c:spPr>
              <a:solidFill>
                <a:schemeClr val="tx1"/>
              </a:solidFill>
            </c:spPr>
          </c:marker>
          <c:xVal>
            <c:numRef>
              <c:f>Original!$J$45:$J$51</c:f>
              <c:numCache>
                <c:formatCode>@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xVal>
          <c:yVal>
            <c:numRef>
              <c:f>Original!$Q$45:$Q$51</c:f>
              <c:numCache>
                <c:formatCode>General</c:formatCode>
                <c:ptCount val="7"/>
                <c:pt idx="0">
                  <c:v>1.1829000000000001</c:v>
                </c:pt>
                <c:pt idx="1">
                  <c:v>1.3803000000000001</c:v>
                </c:pt>
                <c:pt idx="2">
                  <c:v>1.4787999999999979</c:v>
                </c:pt>
                <c:pt idx="3">
                  <c:v>1.6265000000000001</c:v>
                </c:pt>
                <c:pt idx="4">
                  <c:v>2.9751999999999987</c:v>
                </c:pt>
                <c:pt idx="5">
                  <c:v>3.6427</c:v>
                </c:pt>
                <c:pt idx="6">
                  <c:v>4.8976999999999995</c:v>
                </c:pt>
              </c:numCache>
            </c:numRef>
          </c:yVal>
          <c:smooth val="1"/>
        </c:ser>
        <c:ser>
          <c:idx val="7"/>
          <c:order val="1"/>
          <c:tx>
            <c:strRef>
              <c:f>Original!$R$43:$R$44</c:f>
              <c:strCache>
                <c:ptCount val="1"/>
                <c:pt idx="0">
                  <c:v>OSA - Min. Normal</c:v>
                </c:pt>
              </c:strCache>
            </c:strRef>
          </c:tx>
          <c:spPr>
            <a:ln w="12700">
              <a:solidFill>
                <a:schemeClr val="tx1"/>
              </a:solidFill>
              <a:prstDash val="sysDash"/>
            </a:ln>
          </c:spPr>
          <c:marker>
            <c:symbol val="circle"/>
            <c:size val="5"/>
            <c:spPr>
              <a:solidFill>
                <a:schemeClr val="tx1"/>
              </a:solidFill>
            </c:spPr>
          </c:marker>
          <c:xVal>
            <c:numRef>
              <c:f>Original!$J$45:$J$51</c:f>
              <c:numCache>
                <c:formatCode>@</c:formatCode>
                <c:ptCount val="7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</c:numCache>
            </c:numRef>
          </c:xVal>
          <c:yVal>
            <c:numRef>
              <c:f>Original!$R$45:$R$51</c:f>
              <c:numCache>
                <c:formatCode>General</c:formatCode>
                <c:ptCount val="7"/>
                <c:pt idx="0">
                  <c:v>9.7354000000000003</c:v>
                </c:pt>
                <c:pt idx="1">
                  <c:v>9.7337000000000025</c:v>
                </c:pt>
                <c:pt idx="2">
                  <c:v>9.7332999999999998</c:v>
                </c:pt>
                <c:pt idx="3">
                  <c:v>9.7289999999999992</c:v>
                </c:pt>
                <c:pt idx="4">
                  <c:v>9.8338000000000001</c:v>
                </c:pt>
                <c:pt idx="5">
                  <c:v>9.8216000000000001</c:v>
                </c:pt>
                <c:pt idx="6">
                  <c:v>9.8130000000000006</c:v>
                </c:pt>
              </c:numCache>
            </c:numRef>
          </c:yVal>
          <c:smooth val="1"/>
        </c:ser>
        <c:dLbls/>
        <c:axId val="46270336"/>
        <c:axId val="46271872"/>
      </c:scatterChart>
      <c:valAx>
        <c:axId val="46270336"/>
        <c:scaling>
          <c:orientation val="minMax"/>
          <c:max val="6"/>
        </c:scaling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Hop</a:t>
                </a:r>
              </a:p>
            </c:rich>
          </c:tx>
          <c:layout>
            <c:manualLayout>
              <c:xMode val="edge"/>
              <c:yMode val="edge"/>
              <c:x val="0.50989313835770533"/>
              <c:y val="0.91870803978450155"/>
            </c:manualLayout>
          </c:layout>
        </c:title>
        <c:numFmt formatCode="@" sourceLinked="1"/>
        <c:majorTickMark val="none"/>
        <c:tickLblPos val="nextTo"/>
        <c:txPr>
          <a:bodyPr rot="0" vert="horz"/>
          <a:lstStyle/>
          <a:p>
            <a:pPr>
              <a:defRPr/>
            </a:pPr>
            <a:endParaRPr lang="en-US"/>
          </a:p>
        </c:txPr>
        <c:crossAx val="46271872"/>
        <c:crosses val="autoZero"/>
        <c:crossBetween val="midCat"/>
        <c:majorUnit val="1"/>
      </c:valAx>
      <c:valAx>
        <c:axId val="46271872"/>
        <c:scaling>
          <c:logBase val="10"/>
          <c:orientation val="minMax"/>
          <c:max val="100"/>
        </c:scaling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/>
                  <a:t>Dissimilarity  Score</a:t>
                </a:r>
              </a:p>
            </c:rich>
          </c:tx>
          <c:layout>
            <c:manualLayout>
              <c:xMode val="edge"/>
              <c:yMode val="edge"/>
              <c:x val="0"/>
              <c:y val="0.32061040108679972"/>
            </c:manualLayout>
          </c:layout>
        </c:title>
        <c:numFmt formatCode="General" sourceLinked="1"/>
        <c:majorTickMark val="none"/>
        <c:tickLblPos val="nextTo"/>
        <c:crossAx val="46270336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2.2484016421024492E-2"/>
          <c:y val="2.1942784790092169E-2"/>
          <c:w val="0.97383101150818197"/>
          <c:h val="0.13474029562094236"/>
        </c:manualLayout>
      </c:layout>
    </c:legend>
    <c:plotVisOnly val="1"/>
    <c:dispBlanksAs val="gap"/>
  </c:chart>
  <c:spPr>
    <a:ln>
      <a:noFill/>
    </a:ln>
  </c:spPr>
  <c:txPr>
    <a:bodyPr/>
    <a:lstStyle/>
    <a:p>
      <a:pPr>
        <a:defRPr sz="1200">
          <a:latin typeface="Times New Roman" pitchFamily="18" charset="0"/>
          <a:cs typeface="Times New Roman" pitchFamily="18" charset="0"/>
        </a:defRPr>
      </a:pPr>
      <a:endParaRPr lang="en-US"/>
    </a:p>
  </c:txPr>
  <c:externalData r:id="rId2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plotArea>
      <c:layout>
        <c:manualLayout>
          <c:layoutTarget val="inner"/>
          <c:xMode val="edge"/>
          <c:yMode val="edge"/>
          <c:x val="0.15548282426235188"/>
          <c:y val="7.1076345719942896E-2"/>
          <c:w val="0.75904949381327391"/>
          <c:h val="0.69028871391076119"/>
        </c:manualLayout>
      </c:layout>
      <c:lineChart>
        <c:grouping val="standard"/>
        <c:ser>
          <c:idx val="0"/>
          <c:order val="0"/>
          <c:tx>
            <c:strRef>
              <c:f>Sheet1!$K$1</c:f>
              <c:strCache>
                <c:ptCount val="1"/>
                <c:pt idx="0">
                  <c:v>Short</c:v>
                </c:pt>
              </c:strCache>
            </c:strRef>
          </c:tx>
          <c:spPr>
            <a:ln w="28575"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Sheet1!$K$2:$K$737</c:f>
              <c:numCache>
                <c:formatCode>General</c:formatCode>
                <c:ptCount val="736"/>
                <c:pt idx="0">
                  <c:v>5.1194999999999997E-2</c:v>
                </c:pt>
                <c:pt idx="1">
                  <c:v>5.1268000000000001E-2</c:v>
                </c:pt>
                <c:pt idx="2">
                  <c:v>5.3238999999999995E-2</c:v>
                </c:pt>
                <c:pt idx="3">
                  <c:v>5.8920000000000007E-2</c:v>
                </c:pt>
                <c:pt idx="4">
                  <c:v>6.1220999999999998E-2</c:v>
                </c:pt>
                <c:pt idx="5">
                  <c:v>6.3118000000000063E-2</c:v>
                </c:pt>
                <c:pt idx="6">
                  <c:v>6.4906000000000533E-2</c:v>
                </c:pt>
                <c:pt idx="7">
                  <c:v>6.9026000000000184E-2</c:v>
                </c:pt>
                <c:pt idx="8">
                  <c:v>7.0611999999999994E-2</c:v>
                </c:pt>
                <c:pt idx="9">
                  <c:v>7.2988000000000094E-2</c:v>
                </c:pt>
                <c:pt idx="10">
                  <c:v>7.2995000000000074E-2</c:v>
                </c:pt>
                <c:pt idx="11">
                  <c:v>7.4795000000001874E-2</c:v>
                </c:pt>
                <c:pt idx="12">
                  <c:v>7.8798000000000104E-2</c:v>
                </c:pt>
                <c:pt idx="13">
                  <c:v>7.9067000000001941E-2</c:v>
                </c:pt>
                <c:pt idx="14">
                  <c:v>8.0841000000000024E-2</c:v>
                </c:pt>
                <c:pt idx="15">
                  <c:v>8.0855000000000746E-2</c:v>
                </c:pt>
                <c:pt idx="16">
                  <c:v>8.110700000000004E-2</c:v>
                </c:pt>
                <c:pt idx="17">
                  <c:v>8.4587000000000148E-2</c:v>
                </c:pt>
                <c:pt idx="18">
                  <c:v>8.6576000000000167E-2</c:v>
                </c:pt>
                <c:pt idx="19">
                  <c:v>8.6599000000000204E-2</c:v>
                </c:pt>
                <c:pt idx="20">
                  <c:v>8.6650000000000227E-2</c:v>
                </c:pt>
                <c:pt idx="21">
                  <c:v>8.6663000000000046E-2</c:v>
                </c:pt>
                <c:pt idx="22">
                  <c:v>8.6725000000000246E-2</c:v>
                </c:pt>
                <c:pt idx="23">
                  <c:v>8.8299000000000225E-2</c:v>
                </c:pt>
                <c:pt idx="24">
                  <c:v>8.8695000000003382E-2</c:v>
                </c:pt>
                <c:pt idx="25">
                  <c:v>8.8779000000000205E-2</c:v>
                </c:pt>
                <c:pt idx="26">
                  <c:v>9.0449000000000015E-2</c:v>
                </c:pt>
                <c:pt idx="27">
                  <c:v>9.0567000000000744E-2</c:v>
                </c:pt>
                <c:pt idx="28">
                  <c:v>9.2439999999999994E-2</c:v>
                </c:pt>
                <c:pt idx="29">
                  <c:v>9.2637000000000067E-2</c:v>
                </c:pt>
                <c:pt idx="30">
                  <c:v>9.2713000000000018E-2</c:v>
                </c:pt>
                <c:pt idx="31">
                  <c:v>9.271900000000001E-2</c:v>
                </c:pt>
                <c:pt idx="32">
                  <c:v>9.2836000000000127E-2</c:v>
                </c:pt>
                <c:pt idx="33">
                  <c:v>9.2879000000000003E-2</c:v>
                </c:pt>
                <c:pt idx="34">
                  <c:v>9.4362000000000043E-2</c:v>
                </c:pt>
                <c:pt idx="35">
                  <c:v>9.4541000000000208E-2</c:v>
                </c:pt>
                <c:pt idx="36">
                  <c:v>9.4562000000000243E-2</c:v>
                </c:pt>
                <c:pt idx="37">
                  <c:v>9.4590000000001048E-2</c:v>
                </c:pt>
                <c:pt idx="38">
                  <c:v>9.4632000000000244E-2</c:v>
                </c:pt>
                <c:pt idx="39">
                  <c:v>9.4646000000000244E-2</c:v>
                </c:pt>
                <c:pt idx="40">
                  <c:v>9.4653000000000265E-2</c:v>
                </c:pt>
                <c:pt idx="41">
                  <c:v>9.4665000000001248E-2</c:v>
                </c:pt>
                <c:pt idx="42">
                  <c:v>9.4680000000000097E-2</c:v>
                </c:pt>
                <c:pt idx="43">
                  <c:v>9.4737000000000265E-2</c:v>
                </c:pt>
                <c:pt idx="44">
                  <c:v>9.4744000000000744E-2</c:v>
                </c:pt>
                <c:pt idx="45">
                  <c:v>9.5037000000000205E-2</c:v>
                </c:pt>
                <c:pt idx="46">
                  <c:v>9.6608000000000166E-2</c:v>
                </c:pt>
                <c:pt idx="47">
                  <c:v>9.8538000000001263E-2</c:v>
                </c:pt>
                <c:pt idx="48">
                  <c:v>0.100382</c:v>
                </c:pt>
                <c:pt idx="49">
                  <c:v>0.100455</c:v>
                </c:pt>
                <c:pt idx="50">
                  <c:v>0.100509</c:v>
                </c:pt>
                <c:pt idx="51">
                  <c:v>0.102383</c:v>
                </c:pt>
                <c:pt idx="52">
                  <c:v>0.10240400000000002</c:v>
                </c:pt>
                <c:pt idx="53">
                  <c:v>0.10242500000000022</c:v>
                </c:pt>
                <c:pt idx="54">
                  <c:v>0.102467</c:v>
                </c:pt>
                <c:pt idx="55">
                  <c:v>0.10249600000000079</c:v>
                </c:pt>
                <c:pt idx="56">
                  <c:v>0.1026240000000021</c:v>
                </c:pt>
                <c:pt idx="57">
                  <c:v>0.10442400000000022</c:v>
                </c:pt>
                <c:pt idx="58">
                  <c:v>0.10443500000000012</c:v>
                </c:pt>
                <c:pt idx="59">
                  <c:v>0.10448</c:v>
                </c:pt>
                <c:pt idx="60">
                  <c:v>0.10449600000000187</c:v>
                </c:pt>
                <c:pt idx="61">
                  <c:v>0.10452599999999999</c:v>
                </c:pt>
                <c:pt idx="62">
                  <c:v>0.10457200000000012</c:v>
                </c:pt>
                <c:pt idx="63">
                  <c:v>0.10459499999999999</c:v>
                </c:pt>
                <c:pt idx="64">
                  <c:v>0.10633300000000002</c:v>
                </c:pt>
                <c:pt idx="65">
                  <c:v>0.10836400000000022</c:v>
                </c:pt>
                <c:pt idx="66">
                  <c:v>0.10844500000000012</c:v>
                </c:pt>
                <c:pt idx="67">
                  <c:v>0.10878100000000022</c:v>
                </c:pt>
                <c:pt idx="68">
                  <c:v>0.10996400000000196</c:v>
                </c:pt>
                <c:pt idx="69">
                  <c:v>0.11028600000000012</c:v>
                </c:pt>
                <c:pt idx="70">
                  <c:v>0.11029100000000019</c:v>
                </c:pt>
                <c:pt idx="71">
                  <c:v>0.11038899999999635</c:v>
                </c:pt>
                <c:pt idx="72">
                  <c:v>0.11050000000000004</c:v>
                </c:pt>
                <c:pt idx="73">
                  <c:v>0.11053300000000009</c:v>
                </c:pt>
                <c:pt idx="74">
                  <c:v>0.11054100000000004</c:v>
                </c:pt>
                <c:pt idx="75">
                  <c:v>0.11066700000000004</c:v>
                </c:pt>
                <c:pt idx="76">
                  <c:v>0.11226700000000009</c:v>
                </c:pt>
                <c:pt idx="77">
                  <c:v>0.11230500000000004</c:v>
                </c:pt>
                <c:pt idx="78">
                  <c:v>0.11231799999999635</c:v>
                </c:pt>
                <c:pt idx="79">
                  <c:v>0.11233600000000007</c:v>
                </c:pt>
                <c:pt idx="80">
                  <c:v>0.11234100000000001</c:v>
                </c:pt>
                <c:pt idx="81">
                  <c:v>0.11237800000000001</c:v>
                </c:pt>
                <c:pt idx="82">
                  <c:v>0.11244700000000001</c:v>
                </c:pt>
                <c:pt idx="83">
                  <c:v>0.11265300000000004</c:v>
                </c:pt>
                <c:pt idx="84">
                  <c:v>0.11277100000000012</c:v>
                </c:pt>
                <c:pt idx="85">
                  <c:v>0.11435799999999635</c:v>
                </c:pt>
                <c:pt idx="86">
                  <c:v>0.11457800000000004</c:v>
                </c:pt>
                <c:pt idx="87">
                  <c:v>0.11627800000000009</c:v>
                </c:pt>
                <c:pt idx="88">
                  <c:v>0.11819900000000012</c:v>
                </c:pt>
                <c:pt idx="89">
                  <c:v>0.11822600000000261</c:v>
                </c:pt>
                <c:pt idx="90">
                  <c:v>0.11825700000000004</c:v>
                </c:pt>
                <c:pt idx="91">
                  <c:v>0.11826400000000219</c:v>
                </c:pt>
                <c:pt idx="92">
                  <c:v>0.11826900000000012</c:v>
                </c:pt>
                <c:pt idx="93">
                  <c:v>0.11828400000000019</c:v>
                </c:pt>
                <c:pt idx="94">
                  <c:v>0.11828900000000007</c:v>
                </c:pt>
                <c:pt idx="95">
                  <c:v>0.11829700000000012</c:v>
                </c:pt>
                <c:pt idx="96">
                  <c:v>0.11830800000000001</c:v>
                </c:pt>
                <c:pt idx="97">
                  <c:v>0.11831200000000004</c:v>
                </c:pt>
                <c:pt idx="98">
                  <c:v>0.11837100000000006</c:v>
                </c:pt>
                <c:pt idx="99">
                  <c:v>0.11839000000000012</c:v>
                </c:pt>
                <c:pt idx="100">
                  <c:v>0.11866400000000191</c:v>
                </c:pt>
                <c:pt idx="101">
                  <c:v>0.12018600000000022</c:v>
                </c:pt>
                <c:pt idx="102">
                  <c:v>0.12019700000000012</c:v>
                </c:pt>
                <c:pt idx="103">
                  <c:v>0.120217</c:v>
                </c:pt>
                <c:pt idx="104">
                  <c:v>0.12022900000000022</c:v>
                </c:pt>
                <c:pt idx="105">
                  <c:v>0.12023100000000179</c:v>
                </c:pt>
                <c:pt idx="106">
                  <c:v>0.12030100000000002</c:v>
                </c:pt>
                <c:pt idx="107">
                  <c:v>0.12080299999999998</c:v>
                </c:pt>
                <c:pt idx="108">
                  <c:v>0.12170499999999999</c:v>
                </c:pt>
                <c:pt idx="109">
                  <c:v>0.12202499999999999</c:v>
                </c:pt>
                <c:pt idx="110">
                  <c:v>0.12226700000000019</c:v>
                </c:pt>
                <c:pt idx="111">
                  <c:v>0.122312</c:v>
                </c:pt>
                <c:pt idx="112">
                  <c:v>0.12237000000000002</c:v>
                </c:pt>
                <c:pt idx="113">
                  <c:v>0.12398300000000002</c:v>
                </c:pt>
                <c:pt idx="114">
                  <c:v>0.12417000000000022</c:v>
                </c:pt>
                <c:pt idx="115">
                  <c:v>0.12417900000000009</c:v>
                </c:pt>
                <c:pt idx="116">
                  <c:v>0.12432500000000182</c:v>
                </c:pt>
                <c:pt idx="117">
                  <c:v>0.12443899999999998</c:v>
                </c:pt>
                <c:pt idx="118">
                  <c:v>0.12554799999999999</c:v>
                </c:pt>
                <c:pt idx="119">
                  <c:v>0.12570899999999999</c:v>
                </c:pt>
                <c:pt idx="120">
                  <c:v>0.12601699999999999</c:v>
                </c:pt>
                <c:pt idx="121">
                  <c:v>0.12601899999999999</c:v>
                </c:pt>
                <c:pt idx="122">
                  <c:v>0.12604599999999999</c:v>
                </c:pt>
                <c:pt idx="123">
                  <c:v>0.12607199999999988</c:v>
                </c:pt>
                <c:pt idx="124">
                  <c:v>0.12612999999999988</c:v>
                </c:pt>
                <c:pt idx="125">
                  <c:v>0.12617099999999987</c:v>
                </c:pt>
                <c:pt idx="126">
                  <c:v>0.12620999999999999</c:v>
                </c:pt>
                <c:pt idx="127">
                  <c:v>0.126272</c:v>
                </c:pt>
                <c:pt idx="128">
                  <c:v>0.126273</c:v>
                </c:pt>
                <c:pt idx="129">
                  <c:v>0.127861</c:v>
                </c:pt>
                <c:pt idx="130">
                  <c:v>0.12795799999999999</c:v>
                </c:pt>
                <c:pt idx="131">
                  <c:v>0.12801699999999999</c:v>
                </c:pt>
                <c:pt idx="132">
                  <c:v>0.128106</c:v>
                </c:pt>
                <c:pt idx="133">
                  <c:v>0.12811700000000001</c:v>
                </c:pt>
                <c:pt idx="134">
                  <c:v>0.128136</c:v>
                </c:pt>
                <c:pt idx="135">
                  <c:v>0.12814200000000001</c:v>
                </c:pt>
                <c:pt idx="136">
                  <c:v>0.12815799999999997</c:v>
                </c:pt>
                <c:pt idx="137">
                  <c:v>0.12823899999999999</c:v>
                </c:pt>
                <c:pt idx="138">
                  <c:v>0.12828899999999999</c:v>
                </c:pt>
                <c:pt idx="139">
                  <c:v>0.12834499999999999</c:v>
                </c:pt>
                <c:pt idx="140">
                  <c:v>0.128528</c:v>
                </c:pt>
                <c:pt idx="141">
                  <c:v>0.13184299999999999</c:v>
                </c:pt>
                <c:pt idx="142">
                  <c:v>0.13197600000000001</c:v>
                </c:pt>
                <c:pt idx="143">
                  <c:v>0.13206999999999999</c:v>
                </c:pt>
                <c:pt idx="144">
                  <c:v>0.13229500000000041</c:v>
                </c:pt>
                <c:pt idx="145">
                  <c:v>0.13248699999999999</c:v>
                </c:pt>
                <c:pt idx="146">
                  <c:v>0.13374600000000317</c:v>
                </c:pt>
                <c:pt idx="147">
                  <c:v>0.13397800000000001</c:v>
                </c:pt>
                <c:pt idx="148">
                  <c:v>0.13404099999999999</c:v>
                </c:pt>
                <c:pt idx="149">
                  <c:v>0.13404600000000041</c:v>
                </c:pt>
                <c:pt idx="150">
                  <c:v>0.13421400000000044</c:v>
                </c:pt>
                <c:pt idx="151">
                  <c:v>0.13593800000000317</c:v>
                </c:pt>
                <c:pt idx="152">
                  <c:v>0.13594400000000359</c:v>
                </c:pt>
                <c:pt idx="153">
                  <c:v>0.13600599999999999</c:v>
                </c:pt>
                <c:pt idx="154">
                  <c:v>0.13601800000000044</c:v>
                </c:pt>
                <c:pt idx="155">
                  <c:v>0.13617299999999988</c:v>
                </c:pt>
                <c:pt idx="156">
                  <c:v>0.13780000000000001</c:v>
                </c:pt>
                <c:pt idx="157">
                  <c:v>0.13780999999999999</c:v>
                </c:pt>
                <c:pt idx="158">
                  <c:v>0.137876</c:v>
                </c:pt>
                <c:pt idx="159">
                  <c:v>0.13788500000000001</c:v>
                </c:pt>
                <c:pt idx="160">
                  <c:v>0.13789000000000001</c:v>
                </c:pt>
                <c:pt idx="161">
                  <c:v>0.13793300000000044</c:v>
                </c:pt>
                <c:pt idx="162">
                  <c:v>0.13798500000000041</c:v>
                </c:pt>
                <c:pt idx="163">
                  <c:v>0.13803599999999999</c:v>
                </c:pt>
                <c:pt idx="164">
                  <c:v>0.13978199999999999</c:v>
                </c:pt>
                <c:pt idx="165">
                  <c:v>0.13986699999999999</c:v>
                </c:pt>
                <c:pt idx="166">
                  <c:v>0.13990600000000294</c:v>
                </c:pt>
                <c:pt idx="167">
                  <c:v>0.13995099999999999</c:v>
                </c:pt>
                <c:pt idx="168">
                  <c:v>0.13997899999999999</c:v>
                </c:pt>
                <c:pt idx="169">
                  <c:v>0.14008200000000001</c:v>
                </c:pt>
                <c:pt idx="170">
                  <c:v>0.14021400000000339</c:v>
                </c:pt>
                <c:pt idx="171">
                  <c:v>0.14189800000000041</c:v>
                </c:pt>
                <c:pt idx="172">
                  <c:v>0.14191100000000359</c:v>
                </c:pt>
                <c:pt idx="173">
                  <c:v>0.14192199999999999</c:v>
                </c:pt>
                <c:pt idx="174">
                  <c:v>0.14198100000000041</c:v>
                </c:pt>
                <c:pt idx="175">
                  <c:v>0.14219899999999999</c:v>
                </c:pt>
                <c:pt idx="176">
                  <c:v>0.14380699999999999</c:v>
                </c:pt>
                <c:pt idx="177">
                  <c:v>0.14394300000000423</c:v>
                </c:pt>
                <c:pt idx="178">
                  <c:v>0.14400399999999999</c:v>
                </c:pt>
                <c:pt idx="179">
                  <c:v>0.14405200000000001</c:v>
                </c:pt>
                <c:pt idx="180">
                  <c:v>0.14429700000000359</c:v>
                </c:pt>
                <c:pt idx="181">
                  <c:v>0.14583199999999999</c:v>
                </c:pt>
                <c:pt idx="182">
                  <c:v>0.14587700000000001</c:v>
                </c:pt>
                <c:pt idx="183">
                  <c:v>0.14770400000000194</c:v>
                </c:pt>
                <c:pt idx="184">
                  <c:v>0.14774100000000392</c:v>
                </c:pt>
                <c:pt idx="185">
                  <c:v>0.14785899999999999</c:v>
                </c:pt>
                <c:pt idx="186">
                  <c:v>0.14796800000000437</c:v>
                </c:pt>
                <c:pt idx="187">
                  <c:v>0.14932699999999999</c:v>
                </c:pt>
                <c:pt idx="188">
                  <c:v>0.14962400000000001</c:v>
                </c:pt>
                <c:pt idx="189">
                  <c:v>0.14968100000000001</c:v>
                </c:pt>
                <c:pt idx="190">
                  <c:v>0.14972900000000094</c:v>
                </c:pt>
                <c:pt idx="191">
                  <c:v>0.14973800000000373</c:v>
                </c:pt>
                <c:pt idx="192">
                  <c:v>0.14974500000000451</c:v>
                </c:pt>
                <c:pt idx="193">
                  <c:v>0.14988699999999999</c:v>
                </c:pt>
                <c:pt idx="194">
                  <c:v>0.15034100000000244</c:v>
                </c:pt>
                <c:pt idx="195">
                  <c:v>0.15147099999999999</c:v>
                </c:pt>
                <c:pt idx="196">
                  <c:v>0.15171700000000482</c:v>
                </c:pt>
                <c:pt idx="197">
                  <c:v>0.15177099999999999</c:v>
                </c:pt>
                <c:pt idx="198">
                  <c:v>0.15356900000000387</c:v>
                </c:pt>
                <c:pt idx="199">
                  <c:v>0.15554800000000493</c:v>
                </c:pt>
                <c:pt idx="200">
                  <c:v>0.15567600000000001</c:v>
                </c:pt>
                <c:pt idx="201">
                  <c:v>0.15569700000000194</c:v>
                </c:pt>
                <c:pt idx="202">
                  <c:v>0.15569900000000322</c:v>
                </c:pt>
                <c:pt idx="203">
                  <c:v>0.15572400000000094</c:v>
                </c:pt>
                <c:pt idx="204">
                  <c:v>0.15589600000000359</c:v>
                </c:pt>
                <c:pt idx="205">
                  <c:v>0.15752800000000144</c:v>
                </c:pt>
                <c:pt idx="206">
                  <c:v>0.15764500000000359</c:v>
                </c:pt>
                <c:pt idx="207">
                  <c:v>0.15765100000000001</c:v>
                </c:pt>
                <c:pt idx="208">
                  <c:v>0.15767400000000001</c:v>
                </c:pt>
                <c:pt idx="209">
                  <c:v>0.15769600000000294</c:v>
                </c:pt>
                <c:pt idx="210">
                  <c:v>0.15785700000000041</c:v>
                </c:pt>
                <c:pt idx="211">
                  <c:v>0.15944000000000544</c:v>
                </c:pt>
                <c:pt idx="212">
                  <c:v>0.15961000000000194</c:v>
                </c:pt>
                <c:pt idx="213">
                  <c:v>0.15967899999999999</c:v>
                </c:pt>
                <c:pt idx="214">
                  <c:v>0.15970600000000412</c:v>
                </c:pt>
                <c:pt idx="215">
                  <c:v>0.15977600000000144</c:v>
                </c:pt>
                <c:pt idx="216">
                  <c:v>0.15996500000000533</c:v>
                </c:pt>
                <c:pt idx="217">
                  <c:v>0.16141600000000328</c:v>
                </c:pt>
                <c:pt idx="218">
                  <c:v>0.16158400000000009</c:v>
                </c:pt>
                <c:pt idx="219">
                  <c:v>0.16204500000000024</c:v>
                </c:pt>
                <c:pt idx="220">
                  <c:v>0.16339900000000021</c:v>
                </c:pt>
                <c:pt idx="221">
                  <c:v>0.16372700000000021</c:v>
                </c:pt>
                <c:pt idx="222">
                  <c:v>0.16378900000000021</c:v>
                </c:pt>
                <c:pt idx="223">
                  <c:v>0.16423000000000021</c:v>
                </c:pt>
                <c:pt idx="224">
                  <c:v>0.16525500000000021</c:v>
                </c:pt>
                <c:pt idx="225">
                  <c:v>0.16545000000000021</c:v>
                </c:pt>
                <c:pt idx="226">
                  <c:v>0.16551200000000021</c:v>
                </c:pt>
                <c:pt idx="227">
                  <c:v>0.16552800000000009</c:v>
                </c:pt>
                <c:pt idx="228">
                  <c:v>0.16557600000000008</c:v>
                </c:pt>
                <c:pt idx="229">
                  <c:v>0.16560800000000009</c:v>
                </c:pt>
                <c:pt idx="230">
                  <c:v>0.16568099999999997</c:v>
                </c:pt>
                <c:pt idx="231">
                  <c:v>0.16578900000000021</c:v>
                </c:pt>
                <c:pt idx="232">
                  <c:v>0.16748100000000021</c:v>
                </c:pt>
                <c:pt idx="233">
                  <c:v>0.16754200000000041</c:v>
                </c:pt>
                <c:pt idx="234">
                  <c:v>0.16757300000000008</c:v>
                </c:pt>
                <c:pt idx="235">
                  <c:v>0.16757400000000008</c:v>
                </c:pt>
                <c:pt idx="236">
                  <c:v>0.16765000000000008</c:v>
                </c:pt>
                <c:pt idx="237">
                  <c:v>0.16779500000000044</c:v>
                </c:pt>
                <c:pt idx="238">
                  <c:v>0.16793100000000041</c:v>
                </c:pt>
                <c:pt idx="239">
                  <c:v>0.16929600000000194</c:v>
                </c:pt>
                <c:pt idx="240">
                  <c:v>0.17141500000000401</c:v>
                </c:pt>
                <c:pt idx="241">
                  <c:v>0.17144000000000359</c:v>
                </c:pt>
                <c:pt idx="242">
                  <c:v>0.17161399999999999</c:v>
                </c:pt>
                <c:pt idx="243">
                  <c:v>0.173155</c:v>
                </c:pt>
                <c:pt idx="244">
                  <c:v>0.17326800000000339</c:v>
                </c:pt>
                <c:pt idx="245">
                  <c:v>0.17328600000000041</c:v>
                </c:pt>
                <c:pt idx="246">
                  <c:v>0.17334100000000024</c:v>
                </c:pt>
                <c:pt idx="247">
                  <c:v>0.17341300000000398</c:v>
                </c:pt>
                <c:pt idx="248">
                  <c:v>0.17343600000000359</c:v>
                </c:pt>
                <c:pt idx="249">
                  <c:v>0.17343900000000367</c:v>
                </c:pt>
                <c:pt idx="250">
                  <c:v>0.17345300000000041</c:v>
                </c:pt>
                <c:pt idx="251">
                  <c:v>0.17346600000000359</c:v>
                </c:pt>
                <c:pt idx="252">
                  <c:v>0.17360600000000001</c:v>
                </c:pt>
                <c:pt idx="253">
                  <c:v>0.17518300000000001</c:v>
                </c:pt>
                <c:pt idx="254">
                  <c:v>0.17532900000000001</c:v>
                </c:pt>
                <c:pt idx="255">
                  <c:v>0.17544800000000493</c:v>
                </c:pt>
                <c:pt idx="256">
                  <c:v>0.17546200000000359</c:v>
                </c:pt>
                <c:pt idx="257">
                  <c:v>0.17550399999999999</c:v>
                </c:pt>
                <c:pt idx="258">
                  <c:v>0.17558199999999999</c:v>
                </c:pt>
                <c:pt idx="259">
                  <c:v>0.17708199999999999</c:v>
                </c:pt>
                <c:pt idx="260">
                  <c:v>0.17740200000000322</c:v>
                </c:pt>
                <c:pt idx="261">
                  <c:v>0.17913899999999999</c:v>
                </c:pt>
                <c:pt idx="262">
                  <c:v>0.17930599999999999</c:v>
                </c:pt>
                <c:pt idx="263">
                  <c:v>0.17954800000000418</c:v>
                </c:pt>
                <c:pt idx="264">
                  <c:v>0.18114800000000317</c:v>
                </c:pt>
                <c:pt idx="265">
                  <c:v>0.18119900000000044</c:v>
                </c:pt>
                <c:pt idx="266">
                  <c:v>0.18129800000000412</c:v>
                </c:pt>
                <c:pt idx="267">
                  <c:v>0.18130800000000041</c:v>
                </c:pt>
                <c:pt idx="268">
                  <c:v>0.18133800000000044</c:v>
                </c:pt>
                <c:pt idx="269">
                  <c:v>0.18134000000000094</c:v>
                </c:pt>
                <c:pt idx="270">
                  <c:v>0.18138699999999999</c:v>
                </c:pt>
                <c:pt idx="271">
                  <c:v>0.18138899999999999</c:v>
                </c:pt>
                <c:pt idx="272">
                  <c:v>0.18139700000000294</c:v>
                </c:pt>
                <c:pt idx="273">
                  <c:v>0.18147400000000041</c:v>
                </c:pt>
                <c:pt idx="274">
                  <c:v>0.18312500000000001</c:v>
                </c:pt>
                <c:pt idx="275">
                  <c:v>0.18313499999999999</c:v>
                </c:pt>
                <c:pt idx="276">
                  <c:v>0.18327900000000041</c:v>
                </c:pt>
                <c:pt idx="277">
                  <c:v>0.18332999999999999</c:v>
                </c:pt>
                <c:pt idx="278">
                  <c:v>0.18343600000000429</c:v>
                </c:pt>
                <c:pt idx="279">
                  <c:v>0.18355600000000041</c:v>
                </c:pt>
                <c:pt idx="280">
                  <c:v>0.18521500000000482</c:v>
                </c:pt>
                <c:pt idx="281">
                  <c:v>0.18522700000000294</c:v>
                </c:pt>
                <c:pt idx="282">
                  <c:v>0.18722400000000144</c:v>
                </c:pt>
                <c:pt idx="283">
                  <c:v>0.18748200000000367</c:v>
                </c:pt>
                <c:pt idx="284">
                  <c:v>0.18883100000000044</c:v>
                </c:pt>
                <c:pt idx="285">
                  <c:v>0.18899400000000524</c:v>
                </c:pt>
                <c:pt idx="286">
                  <c:v>0.18908200000000044</c:v>
                </c:pt>
                <c:pt idx="287">
                  <c:v>0.18910800000000041</c:v>
                </c:pt>
                <c:pt idx="288">
                  <c:v>0.18911400000000325</c:v>
                </c:pt>
                <c:pt idx="289">
                  <c:v>0.18914200000000328</c:v>
                </c:pt>
                <c:pt idx="290">
                  <c:v>0.18921000000000454</c:v>
                </c:pt>
                <c:pt idx="291">
                  <c:v>0.18922300000000244</c:v>
                </c:pt>
                <c:pt idx="292">
                  <c:v>0.18926100000000412</c:v>
                </c:pt>
                <c:pt idx="293">
                  <c:v>0.19064000000000009</c:v>
                </c:pt>
                <c:pt idx="294">
                  <c:v>0.19106900000000021</c:v>
                </c:pt>
                <c:pt idx="295">
                  <c:v>0.19114100000000009</c:v>
                </c:pt>
                <c:pt idx="296">
                  <c:v>0.19120000000000009</c:v>
                </c:pt>
                <c:pt idx="297">
                  <c:v>0.1912010000000002</c:v>
                </c:pt>
                <c:pt idx="298">
                  <c:v>0.19120400000000021</c:v>
                </c:pt>
                <c:pt idx="299">
                  <c:v>0.19122500000000009</c:v>
                </c:pt>
                <c:pt idx="300">
                  <c:v>0.19126200000000021</c:v>
                </c:pt>
                <c:pt idx="301">
                  <c:v>0.19126900000000024</c:v>
                </c:pt>
                <c:pt idx="302">
                  <c:v>0.19136200000000009</c:v>
                </c:pt>
                <c:pt idx="303">
                  <c:v>0.19145000000000009</c:v>
                </c:pt>
                <c:pt idx="304">
                  <c:v>0.19299200000000041</c:v>
                </c:pt>
                <c:pt idx="305">
                  <c:v>0.19300100000000009</c:v>
                </c:pt>
                <c:pt idx="306">
                  <c:v>0.19315000000000002</c:v>
                </c:pt>
                <c:pt idx="307">
                  <c:v>0.19322600000000009</c:v>
                </c:pt>
                <c:pt idx="308">
                  <c:v>0.19326800000000041</c:v>
                </c:pt>
                <c:pt idx="309">
                  <c:v>0.19509500000000021</c:v>
                </c:pt>
                <c:pt idx="310">
                  <c:v>0.19512000000000002</c:v>
                </c:pt>
                <c:pt idx="311">
                  <c:v>0.19540200000000021</c:v>
                </c:pt>
                <c:pt idx="312">
                  <c:v>0.19681700000000021</c:v>
                </c:pt>
                <c:pt idx="313">
                  <c:v>0.19706500000000021</c:v>
                </c:pt>
                <c:pt idx="314">
                  <c:v>0.19708700000000021</c:v>
                </c:pt>
                <c:pt idx="315">
                  <c:v>0.19713000000000008</c:v>
                </c:pt>
                <c:pt idx="316">
                  <c:v>0.19716500000000009</c:v>
                </c:pt>
                <c:pt idx="317">
                  <c:v>0.19734900000000041</c:v>
                </c:pt>
                <c:pt idx="318">
                  <c:v>0.19892100000000021</c:v>
                </c:pt>
                <c:pt idx="319">
                  <c:v>0.19900400000000021</c:v>
                </c:pt>
                <c:pt idx="320">
                  <c:v>0.19904500000000044</c:v>
                </c:pt>
                <c:pt idx="321">
                  <c:v>0.19908100000000009</c:v>
                </c:pt>
                <c:pt idx="322">
                  <c:v>0.19920800000000041</c:v>
                </c:pt>
                <c:pt idx="323">
                  <c:v>0.19929400000000044</c:v>
                </c:pt>
                <c:pt idx="324">
                  <c:v>0.20061100000000001</c:v>
                </c:pt>
                <c:pt idx="325">
                  <c:v>0.200878</c:v>
                </c:pt>
                <c:pt idx="326">
                  <c:v>0.20102900000000001</c:v>
                </c:pt>
                <c:pt idx="327">
                  <c:v>0.20111200000000001</c:v>
                </c:pt>
                <c:pt idx="328">
                  <c:v>0.201122</c:v>
                </c:pt>
                <c:pt idx="329">
                  <c:v>0.20289399999999999</c:v>
                </c:pt>
                <c:pt idx="330">
                  <c:v>0.20295199999999999</c:v>
                </c:pt>
                <c:pt idx="331">
                  <c:v>0.20316999999999999</c:v>
                </c:pt>
                <c:pt idx="332">
                  <c:v>0.20325199999999999</c:v>
                </c:pt>
                <c:pt idx="333">
                  <c:v>0.20338899999999999</c:v>
                </c:pt>
                <c:pt idx="334">
                  <c:v>0.20354400000000294</c:v>
                </c:pt>
                <c:pt idx="335">
                  <c:v>0.20492800000000044</c:v>
                </c:pt>
                <c:pt idx="336">
                  <c:v>0.20498300000000041</c:v>
                </c:pt>
                <c:pt idx="337">
                  <c:v>0.20501400000000194</c:v>
                </c:pt>
                <c:pt idx="338">
                  <c:v>0.20505599999999999</c:v>
                </c:pt>
                <c:pt idx="339">
                  <c:v>0.20505799999999999</c:v>
                </c:pt>
                <c:pt idx="340">
                  <c:v>0.206821</c:v>
                </c:pt>
                <c:pt idx="341">
                  <c:v>0.20690900000000362</c:v>
                </c:pt>
                <c:pt idx="342">
                  <c:v>0.20696000000000336</c:v>
                </c:pt>
                <c:pt idx="343">
                  <c:v>0.20697299999999999</c:v>
                </c:pt>
                <c:pt idx="344">
                  <c:v>0.20698100000000041</c:v>
                </c:pt>
                <c:pt idx="345">
                  <c:v>0.20699000000000359</c:v>
                </c:pt>
                <c:pt idx="346">
                  <c:v>0.20703299999999999</c:v>
                </c:pt>
                <c:pt idx="347">
                  <c:v>0.20707999999999999</c:v>
                </c:pt>
                <c:pt idx="348">
                  <c:v>0.20713400000000001</c:v>
                </c:pt>
                <c:pt idx="349">
                  <c:v>0.20719099999999999</c:v>
                </c:pt>
                <c:pt idx="350">
                  <c:v>0.2072940000000035</c:v>
                </c:pt>
                <c:pt idx="351">
                  <c:v>0.20892200000000041</c:v>
                </c:pt>
                <c:pt idx="352">
                  <c:v>0.20892800000000294</c:v>
                </c:pt>
                <c:pt idx="353">
                  <c:v>0.21097800000000044</c:v>
                </c:pt>
                <c:pt idx="354">
                  <c:v>0.21107100000000001</c:v>
                </c:pt>
                <c:pt idx="355">
                  <c:v>0.21262700000000001</c:v>
                </c:pt>
                <c:pt idx="356">
                  <c:v>0.212673</c:v>
                </c:pt>
                <c:pt idx="357">
                  <c:v>0.21289400000000044</c:v>
                </c:pt>
                <c:pt idx="358">
                  <c:v>0.21296400000000412</c:v>
                </c:pt>
                <c:pt idx="359">
                  <c:v>0.213174</c:v>
                </c:pt>
                <c:pt idx="360">
                  <c:v>0.21463800000000041</c:v>
                </c:pt>
                <c:pt idx="361">
                  <c:v>0.21473300000000359</c:v>
                </c:pt>
                <c:pt idx="362">
                  <c:v>0.21474500000000493</c:v>
                </c:pt>
                <c:pt idx="363">
                  <c:v>0.21485299999999999</c:v>
                </c:pt>
                <c:pt idx="364">
                  <c:v>0.21494400000000533</c:v>
                </c:pt>
                <c:pt idx="365">
                  <c:v>0.21640300000000404</c:v>
                </c:pt>
                <c:pt idx="366">
                  <c:v>0.21884000000000359</c:v>
                </c:pt>
                <c:pt idx="367">
                  <c:v>0.21942200000000348</c:v>
                </c:pt>
                <c:pt idx="368">
                  <c:v>0.22047200000000008</c:v>
                </c:pt>
                <c:pt idx="369">
                  <c:v>0.22064600000000009</c:v>
                </c:pt>
                <c:pt idx="370">
                  <c:v>0.22065799999999997</c:v>
                </c:pt>
                <c:pt idx="371">
                  <c:v>0.2207300000000002</c:v>
                </c:pt>
                <c:pt idx="372">
                  <c:v>0.22076100000000021</c:v>
                </c:pt>
                <c:pt idx="373">
                  <c:v>0.22076400000000021</c:v>
                </c:pt>
                <c:pt idx="374">
                  <c:v>0.22083500000000009</c:v>
                </c:pt>
                <c:pt idx="375">
                  <c:v>0.22096900000000044</c:v>
                </c:pt>
                <c:pt idx="376">
                  <c:v>0.22251300000000021</c:v>
                </c:pt>
                <c:pt idx="377">
                  <c:v>0.22263400000000008</c:v>
                </c:pt>
                <c:pt idx="378">
                  <c:v>0.22276200000000021</c:v>
                </c:pt>
                <c:pt idx="379">
                  <c:v>0.22468600000000008</c:v>
                </c:pt>
                <c:pt idx="380">
                  <c:v>0.22652000000000008</c:v>
                </c:pt>
                <c:pt idx="381">
                  <c:v>0.22657000000000008</c:v>
                </c:pt>
                <c:pt idx="382">
                  <c:v>0.22664700000000021</c:v>
                </c:pt>
                <c:pt idx="383">
                  <c:v>0.22842900000000024</c:v>
                </c:pt>
                <c:pt idx="384">
                  <c:v>0.22853000000000021</c:v>
                </c:pt>
                <c:pt idx="385">
                  <c:v>0.22856900000000024</c:v>
                </c:pt>
                <c:pt idx="386">
                  <c:v>0.22857300000000008</c:v>
                </c:pt>
                <c:pt idx="387">
                  <c:v>0.22861800000000021</c:v>
                </c:pt>
                <c:pt idx="388">
                  <c:v>0.22868900000000009</c:v>
                </c:pt>
                <c:pt idx="389">
                  <c:v>0.2287190000000035</c:v>
                </c:pt>
                <c:pt idx="390">
                  <c:v>0.23033000000000001</c:v>
                </c:pt>
                <c:pt idx="391">
                  <c:v>0.23035800000000001</c:v>
                </c:pt>
                <c:pt idx="392">
                  <c:v>0.23052</c:v>
                </c:pt>
                <c:pt idx="393">
                  <c:v>0.23059700000000041</c:v>
                </c:pt>
                <c:pt idx="394">
                  <c:v>0.23067799999999997</c:v>
                </c:pt>
                <c:pt idx="395">
                  <c:v>0.23242699999999999</c:v>
                </c:pt>
                <c:pt idx="396">
                  <c:v>0.23251600000000044</c:v>
                </c:pt>
                <c:pt idx="397">
                  <c:v>0.23465</c:v>
                </c:pt>
                <c:pt idx="398">
                  <c:v>0.23650700000000024</c:v>
                </c:pt>
                <c:pt idx="399">
                  <c:v>0.23651300000000094</c:v>
                </c:pt>
                <c:pt idx="400">
                  <c:v>0.23652300000000001</c:v>
                </c:pt>
                <c:pt idx="401">
                  <c:v>0.23653900000000044</c:v>
                </c:pt>
                <c:pt idx="402">
                  <c:v>0.23839600000000041</c:v>
                </c:pt>
                <c:pt idx="403">
                  <c:v>0.23840100000000194</c:v>
                </c:pt>
                <c:pt idx="404">
                  <c:v>0.23846200000000359</c:v>
                </c:pt>
                <c:pt idx="405">
                  <c:v>0.23850199999999999</c:v>
                </c:pt>
                <c:pt idx="406">
                  <c:v>0.23853300000000024</c:v>
                </c:pt>
                <c:pt idx="407">
                  <c:v>0.24036700000000041</c:v>
                </c:pt>
                <c:pt idx="408">
                  <c:v>0.24202099999999999</c:v>
                </c:pt>
                <c:pt idx="409">
                  <c:v>0.24251500000000359</c:v>
                </c:pt>
                <c:pt idx="410">
                  <c:v>0.244171</c:v>
                </c:pt>
                <c:pt idx="411">
                  <c:v>0.24422800000000044</c:v>
                </c:pt>
                <c:pt idx="412">
                  <c:v>0.24428700000000322</c:v>
                </c:pt>
                <c:pt idx="413">
                  <c:v>0.24442500000000317</c:v>
                </c:pt>
                <c:pt idx="414">
                  <c:v>0.24452399999999999</c:v>
                </c:pt>
                <c:pt idx="415">
                  <c:v>0.24586300000000041</c:v>
                </c:pt>
                <c:pt idx="416">
                  <c:v>0.24633800000000144</c:v>
                </c:pt>
                <c:pt idx="417">
                  <c:v>0.24634100000000328</c:v>
                </c:pt>
                <c:pt idx="418">
                  <c:v>0.24659000000000317</c:v>
                </c:pt>
                <c:pt idx="419">
                  <c:v>0.24826600000000412</c:v>
                </c:pt>
                <c:pt idx="420">
                  <c:v>0.24838600000000041</c:v>
                </c:pt>
                <c:pt idx="421">
                  <c:v>0.25021300000000002</c:v>
                </c:pt>
                <c:pt idx="422">
                  <c:v>0.25033700000000003</c:v>
                </c:pt>
                <c:pt idx="423">
                  <c:v>0.25212100000000004</c:v>
                </c:pt>
                <c:pt idx="424">
                  <c:v>0.25222900000000004</c:v>
                </c:pt>
                <c:pt idx="425">
                  <c:v>0.25225500000000001</c:v>
                </c:pt>
                <c:pt idx="426">
                  <c:v>0.252303</c:v>
                </c:pt>
                <c:pt idx="427">
                  <c:v>0.25232900000000008</c:v>
                </c:pt>
                <c:pt idx="428">
                  <c:v>0.252577</c:v>
                </c:pt>
                <c:pt idx="429">
                  <c:v>0.25426100000000001</c:v>
                </c:pt>
                <c:pt idx="430">
                  <c:v>0.25432400000000038</c:v>
                </c:pt>
                <c:pt idx="431">
                  <c:v>0.254417</c:v>
                </c:pt>
                <c:pt idx="432">
                  <c:v>0.254492</c:v>
                </c:pt>
                <c:pt idx="433">
                  <c:v>0.25610100000000002</c:v>
                </c:pt>
                <c:pt idx="434">
                  <c:v>0.256216</c:v>
                </c:pt>
                <c:pt idx="435">
                  <c:v>0.25622100000000003</c:v>
                </c:pt>
                <c:pt idx="436">
                  <c:v>0.25625800000000004</c:v>
                </c:pt>
                <c:pt idx="437">
                  <c:v>0.25825700000000001</c:v>
                </c:pt>
                <c:pt idx="438">
                  <c:v>0.25837900000000008</c:v>
                </c:pt>
                <c:pt idx="439">
                  <c:v>0.260106</c:v>
                </c:pt>
                <c:pt idx="440">
                  <c:v>0.26023499999999999</c:v>
                </c:pt>
                <c:pt idx="441">
                  <c:v>0.26042300000000002</c:v>
                </c:pt>
                <c:pt idx="442">
                  <c:v>0.261656</c:v>
                </c:pt>
                <c:pt idx="443">
                  <c:v>0.26205600000000001</c:v>
                </c:pt>
                <c:pt idx="444">
                  <c:v>0.26208700000000001</c:v>
                </c:pt>
                <c:pt idx="445">
                  <c:v>0.26226100000000002</c:v>
                </c:pt>
                <c:pt idx="446">
                  <c:v>0.26263399999999998</c:v>
                </c:pt>
                <c:pt idx="447">
                  <c:v>0.26357400000000031</c:v>
                </c:pt>
                <c:pt idx="448">
                  <c:v>0.26398700000000008</c:v>
                </c:pt>
                <c:pt idx="449">
                  <c:v>0.26610300000000003</c:v>
                </c:pt>
                <c:pt idx="450">
                  <c:v>0.26613700000000001</c:v>
                </c:pt>
                <c:pt idx="451">
                  <c:v>0.26763600000000004</c:v>
                </c:pt>
                <c:pt idx="452">
                  <c:v>0.267959</c:v>
                </c:pt>
                <c:pt idx="453">
                  <c:v>0.26946700000000001</c:v>
                </c:pt>
                <c:pt idx="454">
                  <c:v>0.26992900000000031</c:v>
                </c:pt>
                <c:pt idx="455">
                  <c:v>0.269955</c:v>
                </c:pt>
                <c:pt idx="456">
                  <c:v>0.27009500000000003</c:v>
                </c:pt>
                <c:pt idx="457">
                  <c:v>0.27197500000000002</c:v>
                </c:pt>
                <c:pt idx="458">
                  <c:v>0.2719990000000001</c:v>
                </c:pt>
                <c:pt idx="459">
                  <c:v>0.27201400000000031</c:v>
                </c:pt>
                <c:pt idx="460">
                  <c:v>0.272034</c:v>
                </c:pt>
                <c:pt idx="461">
                  <c:v>0.27206000000000002</c:v>
                </c:pt>
                <c:pt idx="462">
                  <c:v>0.27221100000000004</c:v>
                </c:pt>
                <c:pt idx="463">
                  <c:v>0.27396200000000032</c:v>
                </c:pt>
                <c:pt idx="464">
                  <c:v>0.27396500000000001</c:v>
                </c:pt>
                <c:pt idx="465">
                  <c:v>0.27594200000000002</c:v>
                </c:pt>
                <c:pt idx="466">
                  <c:v>0.27597300000000002</c:v>
                </c:pt>
                <c:pt idx="467">
                  <c:v>0.27788500000000038</c:v>
                </c:pt>
                <c:pt idx="468">
                  <c:v>0.27981700000000032</c:v>
                </c:pt>
                <c:pt idx="469">
                  <c:v>0.27999000000000002</c:v>
                </c:pt>
                <c:pt idx="470">
                  <c:v>0.28389200000000031</c:v>
                </c:pt>
                <c:pt idx="471">
                  <c:v>0.28550600000000032</c:v>
                </c:pt>
                <c:pt idx="472">
                  <c:v>0.28569500000000003</c:v>
                </c:pt>
                <c:pt idx="473">
                  <c:v>0.28569700000000003</c:v>
                </c:pt>
                <c:pt idx="474">
                  <c:v>0.28569900000000004</c:v>
                </c:pt>
                <c:pt idx="475">
                  <c:v>0.28583900000000001</c:v>
                </c:pt>
                <c:pt idx="476">
                  <c:v>0.28594200000000008</c:v>
                </c:pt>
                <c:pt idx="477">
                  <c:v>0.28775500000000004</c:v>
                </c:pt>
                <c:pt idx="478">
                  <c:v>0.28777800000000031</c:v>
                </c:pt>
                <c:pt idx="479">
                  <c:v>0.28951000000000032</c:v>
                </c:pt>
                <c:pt idx="480">
                  <c:v>0.2916470000000001</c:v>
                </c:pt>
                <c:pt idx="481">
                  <c:v>0.29168200000000138</c:v>
                </c:pt>
                <c:pt idx="482">
                  <c:v>0.29185600000000622</c:v>
                </c:pt>
                <c:pt idx="483">
                  <c:v>0.29343600000000031</c:v>
                </c:pt>
                <c:pt idx="484">
                  <c:v>0.29358400000000673</c:v>
                </c:pt>
                <c:pt idx="485">
                  <c:v>0.29771500000000001</c:v>
                </c:pt>
                <c:pt idx="486">
                  <c:v>0.29957900000000032</c:v>
                </c:pt>
                <c:pt idx="487">
                  <c:v>0.30348200000000852</c:v>
                </c:pt>
                <c:pt idx="488">
                  <c:v>0.30348700000000656</c:v>
                </c:pt>
                <c:pt idx="489">
                  <c:v>0.30358700000000038</c:v>
                </c:pt>
                <c:pt idx="490">
                  <c:v>0.30529200000000001</c:v>
                </c:pt>
                <c:pt idx="491">
                  <c:v>0.30542000000000774</c:v>
                </c:pt>
                <c:pt idx="492">
                  <c:v>0.30977200000000032</c:v>
                </c:pt>
                <c:pt idx="493">
                  <c:v>0.31132300000000718</c:v>
                </c:pt>
                <c:pt idx="494">
                  <c:v>0.31160500000000002</c:v>
                </c:pt>
                <c:pt idx="495">
                  <c:v>0.31306700000000032</c:v>
                </c:pt>
                <c:pt idx="496">
                  <c:v>0.31330300000000288</c:v>
                </c:pt>
                <c:pt idx="497">
                  <c:v>0.31717000000000667</c:v>
                </c:pt>
                <c:pt idx="498">
                  <c:v>0.3172310000000001</c:v>
                </c:pt>
                <c:pt idx="499">
                  <c:v>0.31930500000000639</c:v>
                </c:pt>
                <c:pt idx="500">
                  <c:v>0.32113800000000031</c:v>
                </c:pt>
                <c:pt idx="501">
                  <c:v>0.32125400000000032</c:v>
                </c:pt>
                <c:pt idx="502">
                  <c:v>0.32521600000000633</c:v>
                </c:pt>
                <c:pt idx="503">
                  <c:v>0.32548600000001093</c:v>
                </c:pt>
                <c:pt idx="504">
                  <c:v>0.32721300000000031</c:v>
                </c:pt>
                <c:pt idx="505">
                  <c:v>0.32723600000000008</c:v>
                </c:pt>
                <c:pt idx="506">
                  <c:v>0.32946900000000673</c:v>
                </c:pt>
                <c:pt idx="507">
                  <c:v>0.33072000000000673</c:v>
                </c:pt>
                <c:pt idx="508">
                  <c:v>0.33498700000000903</c:v>
                </c:pt>
                <c:pt idx="509">
                  <c:v>0.33697000000001087</c:v>
                </c:pt>
                <c:pt idx="510">
                  <c:v>0.3409420000000003</c:v>
                </c:pt>
                <c:pt idx="511">
                  <c:v>0.34293400000000035</c:v>
                </c:pt>
                <c:pt idx="512">
                  <c:v>0.34883700000000017</c:v>
                </c:pt>
                <c:pt idx="513">
                  <c:v>0.35064000000000001</c:v>
                </c:pt>
                <c:pt idx="514">
                  <c:v>0.35069800000000001</c:v>
                </c:pt>
                <c:pt idx="515">
                  <c:v>0.35073400000000005</c:v>
                </c:pt>
                <c:pt idx="516">
                  <c:v>0.35078600000000032</c:v>
                </c:pt>
                <c:pt idx="517">
                  <c:v>0.35084000000000032</c:v>
                </c:pt>
                <c:pt idx="518">
                  <c:v>0.35290300000000002</c:v>
                </c:pt>
                <c:pt idx="519">
                  <c:v>0.36093600000000031</c:v>
                </c:pt>
                <c:pt idx="520">
                  <c:v>0.36654400000000031</c:v>
                </c:pt>
                <c:pt idx="521">
                  <c:v>0.36674400000000001</c:v>
                </c:pt>
                <c:pt idx="522">
                  <c:v>0.37040800000000695</c:v>
                </c:pt>
                <c:pt idx="523">
                  <c:v>0.370645</c:v>
                </c:pt>
                <c:pt idx="524">
                  <c:v>0.37445500000000032</c:v>
                </c:pt>
                <c:pt idx="525">
                  <c:v>0.37461700000000031</c:v>
                </c:pt>
                <c:pt idx="526">
                  <c:v>0.37491500000000288</c:v>
                </c:pt>
                <c:pt idx="527">
                  <c:v>0.38650200000000673</c:v>
                </c:pt>
                <c:pt idx="528">
                  <c:v>0.39024000000000031</c:v>
                </c:pt>
                <c:pt idx="529">
                  <c:v>0.39630300000000712</c:v>
                </c:pt>
                <c:pt idx="530">
                  <c:v>0.40017200000000008</c:v>
                </c:pt>
                <c:pt idx="531">
                  <c:v>0.402171</c:v>
                </c:pt>
                <c:pt idx="532">
                  <c:v>0.40617700000000001</c:v>
                </c:pt>
                <c:pt idx="533">
                  <c:v>0.40994800000000031</c:v>
                </c:pt>
                <c:pt idx="534">
                  <c:v>0.41189200000000031</c:v>
                </c:pt>
                <c:pt idx="535">
                  <c:v>0.41201700000000002</c:v>
                </c:pt>
                <c:pt idx="536">
                  <c:v>0.41603200000000001</c:v>
                </c:pt>
                <c:pt idx="537">
                  <c:v>0.42169200000000001</c:v>
                </c:pt>
                <c:pt idx="538">
                  <c:v>0.42187200000000774</c:v>
                </c:pt>
                <c:pt idx="539">
                  <c:v>0.42378200000000038</c:v>
                </c:pt>
                <c:pt idx="540">
                  <c:v>0.42392700000000288</c:v>
                </c:pt>
                <c:pt idx="541">
                  <c:v>0.42906100000000008</c:v>
                </c:pt>
                <c:pt idx="542">
                  <c:v>0.42957400000000673</c:v>
                </c:pt>
                <c:pt idx="543">
                  <c:v>0.42957500000000032</c:v>
                </c:pt>
                <c:pt idx="544">
                  <c:v>0.43932300000000757</c:v>
                </c:pt>
                <c:pt idx="545">
                  <c:v>0.4394770000000065</c:v>
                </c:pt>
                <c:pt idx="546">
                  <c:v>0.44705000000000017</c:v>
                </c:pt>
                <c:pt idx="547">
                  <c:v>0.44728300000000026</c:v>
                </c:pt>
                <c:pt idx="548">
                  <c:v>0.44911300000000021</c:v>
                </c:pt>
                <c:pt idx="549">
                  <c:v>0.45715700000000004</c:v>
                </c:pt>
                <c:pt idx="550">
                  <c:v>0.461204</c:v>
                </c:pt>
                <c:pt idx="551">
                  <c:v>0.46309</c:v>
                </c:pt>
                <c:pt idx="552">
                  <c:v>0.47698900000000038</c:v>
                </c:pt>
                <c:pt idx="553">
                  <c:v>0.48483300000000001</c:v>
                </c:pt>
                <c:pt idx="554">
                  <c:v>0.49273900000000004</c:v>
                </c:pt>
                <c:pt idx="555">
                  <c:v>0.49667700000000031</c:v>
                </c:pt>
                <c:pt idx="556">
                  <c:v>0.49684000000000617</c:v>
                </c:pt>
                <c:pt idx="557">
                  <c:v>0.50461299999998654</c:v>
                </c:pt>
                <c:pt idx="558">
                  <c:v>0.51438299999998216</c:v>
                </c:pt>
                <c:pt idx="559">
                  <c:v>0.51845599999999958</c:v>
                </c:pt>
                <c:pt idx="560">
                  <c:v>0.52831899999998722</c:v>
                </c:pt>
                <c:pt idx="561">
                  <c:v>0.54209200000000002</c:v>
                </c:pt>
                <c:pt idx="562">
                  <c:v>0.54221900000000001</c:v>
                </c:pt>
                <c:pt idx="563">
                  <c:v>0.55191100000000004</c:v>
                </c:pt>
                <c:pt idx="564">
                  <c:v>0.561979000000013</c:v>
                </c:pt>
                <c:pt idx="565">
                  <c:v>0.56576700000000002</c:v>
                </c:pt>
                <c:pt idx="566">
                  <c:v>0.56962400000001345</c:v>
                </c:pt>
                <c:pt idx="567">
                  <c:v>0.57182800000001244</c:v>
                </c:pt>
                <c:pt idx="568">
                  <c:v>0.57375299999999996</c:v>
                </c:pt>
                <c:pt idx="569">
                  <c:v>0.59541999999998485</c:v>
                </c:pt>
                <c:pt idx="570">
                  <c:v>0.60329500000001413</c:v>
                </c:pt>
                <c:pt idx="571">
                  <c:v>0.60709800000001424</c:v>
                </c:pt>
                <c:pt idx="572">
                  <c:v>0.60897299999999999</c:v>
                </c:pt>
                <c:pt idx="573">
                  <c:v>0.62484300000001536</c:v>
                </c:pt>
                <c:pt idx="574">
                  <c:v>0.62656100000000003</c:v>
                </c:pt>
                <c:pt idx="575">
                  <c:v>0.63471800000001266</c:v>
                </c:pt>
                <c:pt idx="576">
                  <c:v>0.65241099999999996</c:v>
                </c:pt>
                <c:pt idx="577">
                  <c:v>0.67025299999999999</c:v>
                </c:pt>
                <c:pt idx="578">
                  <c:v>0.68594700000000075</c:v>
                </c:pt>
                <c:pt idx="579">
                  <c:v>0.69171800000000083</c:v>
                </c:pt>
                <c:pt idx="580">
                  <c:v>0.69577500000001569</c:v>
                </c:pt>
                <c:pt idx="581">
                  <c:v>0.70757199999999998</c:v>
                </c:pt>
                <c:pt idx="582">
                  <c:v>0.71543100000000004</c:v>
                </c:pt>
                <c:pt idx="583">
                  <c:v>0.71545700000000001</c:v>
                </c:pt>
                <c:pt idx="584">
                  <c:v>0.72921100000000005</c:v>
                </c:pt>
                <c:pt idx="585">
                  <c:v>0.73920799999999998</c:v>
                </c:pt>
                <c:pt idx="586">
                  <c:v>0.75089799999999995</c:v>
                </c:pt>
                <c:pt idx="587">
                  <c:v>0.76297000000001536</c:v>
                </c:pt>
                <c:pt idx="588">
                  <c:v>0.77066299999999954</c:v>
                </c:pt>
                <c:pt idx="589">
                  <c:v>0.77076199999999961</c:v>
                </c:pt>
                <c:pt idx="590">
                  <c:v>0.77274500000002588</c:v>
                </c:pt>
                <c:pt idx="591">
                  <c:v>0.77480800000001515</c:v>
                </c:pt>
                <c:pt idx="592">
                  <c:v>0.78826799999998642</c:v>
                </c:pt>
                <c:pt idx="593">
                  <c:v>0.794076</c:v>
                </c:pt>
                <c:pt idx="594">
                  <c:v>0.81013999999999997</c:v>
                </c:pt>
                <c:pt idx="595">
                  <c:v>0.81210199999999999</c:v>
                </c:pt>
                <c:pt idx="596">
                  <c:v>0.83322700000000005</c:v>
                </c:pt>
                <c:pt idx="597">
                  <c:v>0.83570999999999995</c:v>
                </c:pt>
                <c:pt idx="598">
                  <c:v>0.84567099999999995</c:v>
                </c:pt>
                <c:pt idx="599">
                  <c:v>0.86720100000001199</c:v>
                </c:pt>
                <c:pt idx="600">
                  <c:v>0.8714990000000139</c:v>
                </c:pt>
                <c:pt idx="601">
                  <c:v>0.87749200000000005</c:v>
                </c:pt>
                <c:pt idx="602">
                  <c:v>0.89080900000000074</c:v>
                </c:pt>
                <c:pt idx="603">
                  <c:v>0.90071500000000004</c:v>
                </c:pt>
                <c:pt idx="604">
                  <c:v>0.9007849999999995</c:v>
                </c:pt>
                <c:pt idx="605">
                  <c:v>0.92629600000000001</c:v>
                </c:pt>
                <c:pt idx="606">
                  <c:v>0.93633</c:v>
                </c:pt>
                <c:pt idx="607">
                  <c:v>0.98556599999998418</c:v>
                </c:pt>
                <c:pt idx="608">
                  <c:v>1.00325</c:v>
                </c:pt>
                <c:pt idx="609">
                  <c:v>1.0110199999999998</c:v>
                </c:pt>
                <c:pt idx="610">
                  <c:v>1.0111299999999699</c:v>
                </c:pt>
                <c:pt idx="611">
                  <c:v>1.0287199999999999</c:v>
                </c:pt>
                <c:pt idx="612">
                  <c:v>1.0487199999999999</c:v>
                </c:pt>
                <c:pt idx="613">
                  <c:v>1.0516899999999998</c:v>
                </c:pt>
                <c:pt idx="614">
                  <c:v>1.08402</c:v>
                </c:pt>
                <c:pt idx="615">
                  <c:v>1.11551</c:v>
                </c:pt>
                <c:pt idx="616">
                  <c:v>1.1156199999999998</c:v>
                </c:pt>
                <c:pt idx="617">
                  <c:v>1.20427</c:v>
                </c:pt>
                <c:pt idx="618">
                  <c:v>1.2279699999999618</c:v>
                </c:pt>
                <c:pt idx="619">
                  <c:v>1.2473899999999998</c:v>
                </c:pt>
                <c:pt idx="620">
                  <c:v>1.2671899999999998</c:v>
                </c:pt>
                <c:pt idx="621">
                  <c:v>1.2889999999999755</c:v>
                </c:pt>
                <c:pt idx="622">
                  <c:v>1.3481300000000001</c:v>
                </c:pt>
                <c:pt idx="623">
                  <c:v>1.360150000000024</c:v>
                </c:pt>
                <c:pt idx="624">
                  <c:v>1.3620300000000001</c:v>
                </c:pt>
                <c:pt idx="625">
                  <c:v>1.3739199999999998</c:v>
                </c:pt>
                <c:pt idx="626">
                  <c:v>1.3942099999999999</c:v>
                </c:pt>
                <c:pt idx="627">
                  <c:v>1.4247899999999998</c:v>
                </c:pt>
                <c:pt idx="628">
                  <c:v>1.452669999999973</c:v>
                </c:pt>
                <c:pt idx="629">
                  <c:v>1.4765599999999999</c:v>
                </c:pt>
                <c:pt idx="630">
                  <c:v>1.5158899999999838</c:v>
                </c:pt>
                <c:pt idx="631">
                  <c:v>1.5375999999999694</c:v>
                </c:pt>
                <c:pt idx="632">
                  <c:v>1.54918</c:v>
                </c:pt>
                <c:pt idx="633">
                  <c:v>1.54924</c:v>
                </c:pt>
                <c:pt idx="634">
                  <c:v>1.5671999999999759</c:v>
                </c:pt>
                <c:pt idx="635">
                  <c:v>1.5768599999999999</c:v>
                </c:pt>
                <c:pt idx="636">
                  <c:v>1.64175</c:v>
                </c:pt>
                <c:pt idx="637">
                  <c:v>1.6498199999999998</c:v>
                </c:pt>
                <c:pt idx="638">
                  <c:v>1.6661600000000001</c:v>
                </c:pt>
                <c:pt idx="639">
                  <c:v>1.6673899999999999</c:v>
                </c:pt>
                <c:pt idx="640">
                  <c:v>1.67516</c:v>
                </c:pt>
                <c:pt idx="641">
                  <c:v>1.6833499999999999</c:v>
                </c:pt>
                <c:pt idx="642">
                  <c:v>1.6930799999999999</c:v>
                </c:pt>
                <c:pt idx="643">
                  <c:v>1.69482</c:v>
                </c:pt>
                <c:pt idx="644">
                  <c:v>1.7010199999999998</c:v>
                </c:pt>
                <c:pt idx="645">
                  <c:v>1.7383999999999766</c:v>
                </c:pt>
                <c:pt idx="646">
                  <c:v>1.7561700000000007</c:v>
                </c:pt>
                <c:pt idx="647">
                  <c:v>1.7642000000000007</c:v>
                </c:pt>
                <c:pt idx="648">
                  <c:v>1.8015299999999694</c:v>
                </c:pt>
                <c:pt idx="649">
                  <c:v>1.8034599999999998</c:v>
                </c:pt>
                <c:pt idx="650">
                  <c:v>1.8270500000000001</c:v>
                </c:pt>
                <c:pt idx="651">
                  <c:v>1.82745</c:v>
                </c:pt>
                <c:pt idx="652">
                  <c:v>1.82904</c:v>
                </c:pt>
                <c:pt idx="653">
                  <c:v>1.8353999999999751</c:v>
                </c:pt>
                <c:pt idx="654">
                  <c:v>1.86659</c:v>
                </c:pt>
                <c:pt idx="655">
                  <c:v>1.8765400000000001</c:v>
                </c:pt>
                <c:pt idx="656">
                  <c:v>1.9079799999999978</c:v>
                </c:pt>
                <c:pt idx="657">
                  <c:v>1.9161400000000233</c:v>
                </c:pt>
                <c:pt idx="658">
                  <c:v>1.9315999999999978</c:v>
                </c:pt>
                <c:pt idx="659">
                  <c:v>1.9374799999999994</c:v>
                </c:pt>
                <c:pt idx="660">
                  <c:v>1.94736</c:v>
                </c:pt>
                <c:pt idx="661">
                  <c:v>1.9473799999999994</c:v>
                </c:pt>
                <c:pt idx="662">
                  <c:v>1.9789399999999993</c:v>
                </c:pt>
                <c:pt idx="663">
                  <c:v>1.9867800000000257</c:v>
                </c:pt>
                <c:pt idx="664">
                  <c:v>1.9927100000000244</c:v>
                </c:pt>
                <c:pt idx="665">
                  <c:v>2.0043000000000002</c:v>
                </c:pt>
                <c:pt idx="666">
                  <c:v>2.0124899999999362</c:v>
                </c:pt>
                <c:pt idx="667">
                  <c:v>2.0419399999999999</c:v>
                </c:pt>
                <c:pt idx="668">
                  <c:v>2.0836600000000001</c:v>
                </c:pt>
                <c:pt idx="669">
                  <c:v>2.0930800000000001</c:v>
                </c:pt>
                <c:pt idx="670">
                  <c:v>2.1004499999999977</c:v>
                </c:pt>
                <c:pt idx="671">
                  <c:v>2.1209099999999999</c:v>
                </c:pt>
                <c:pt idx="672">
                  <c:v>2.1227800000000001</c:v>
                </c:pt>
                <c:pt idx="673">
                  <c:v>2.1819500000000001</c:v>
                </c:pt>
                <c:pt idx="674">
                  <c:v>2.2666599999999977</c:v>
                </c:pt>
                <c:pt idx="675">
                  <c:v>2.3396999999999366</c:v>
                </c:pt>
                <c:pt idx="676">
                  <c:v>2.3554899999999326</c:v>
                </c:pt>
                <c:pt idx="677">
                  <c:v>2.4834800000000001</c:v>
                </c:pt>
                <c:pt idx="678">
                  <c:v>2.59822</c:v>
                </c:pt>
                <c:pt idx="679">
                  <c:v>2.6352099999999967</c:v>
                </c:pt>
                <c:pt idx="680">
                  <c:v>2.6607200000000524</c:v>
                </c:pt>
                <c:pt idx="681">
                  <c:v>2.7533500000000002</c:v>
                </c:pt>
                <c:pt idx="682">
                  <c:v>2.8240099999999977</c:v>
                </c:pt>
                <c:pt idx="683">
                  <c:v>2.8324399999999321</c:v>
                </c:pt>
                <c:pt idx="684">
                  <c:v>2.9131399999999998</c:v>
                </c:pt>
                <c:pt idx="685">
                  <c:v>3.0884900000000002</c:v>
                </c:pt>
                <c:pt idx="686">
                  <c:v>3.36849</c:v>
                </c:pt>
                <c:pt idx="687">
                  <c:v>3.4334799999999968</c:v>
                </c:pt>
                <c:pt idx="688">
                  <c:v>3.8018899999999967</c:v>
                </c:pt>
                <c:pt idx="689">
                  <c:v>4.1333599999999997</c:v>
                </c:pt>
                <c:pt idx="690">
                  <c:v>6.0967500000000001</c:v>
                </c:pt>
              </c:numCache>
            </c:numRef>
          </c:val>
        </c:ser>
        <c:ser>
          <c:idx val="1"/>
          <c:order val="1"/>
          <c:tx>
            <c:strRef>
              <c:f>Sheet1!$L$1</c:f>
              <c:strCache>
                <c:ptCount val="1"/>
                <c:pt idx="0">
                  <c:v>Long</c:v>
                </c:pt>
              </c:strCache>
            </c:strRef>
          </c:tx>
          <c:spPr>
            <a:ln w="28575" cap="flat">
              <a:solidFill>
                <a:srgbClr val="C00000"/>
              </a:solidFill>
              <a:prstDash val="lgDash"/>
              <a:bevel/>
            </a:ln>
          </c:spPr>
          <c:marker>
            <c:symbol val="none"/>
          </c:marker>
          <c:val>
            <c:numRef>
              <c:f>Sheet1!$L$2:$L$692</c:f>
              <c:numCache>
                <c:formatCode>General</c:formatCode>
                <c:ptCount val="691"/>
                <c:pt idx="0">
                  <c:v>0.12036100000000002</c:v>
                </c:pt>
                <c:pt idx="1">
                  <c:v>0.120459</c:v>
                </c:pt>
                <c:pt idx="2">
                  <c:v>0.12157000000000009</c:v>
                </c:pt>
                <c:pt idx="3">
                  <c:v>0.12264599999999999</c:v>
                </c:pt>
                <c:pt idx="4">
                  <c:v>0.12328900000000002</c:v>
                </c:pt>
                <c:pt idx="5">
                  <c:v>0.12350399999999999</c:v>
                </c:pt>
                <c:pt idx="6">
                  <c:v>0.12410800000000002</c:v>
                </c:pt>
                <c:pt idx="7">
                  <c:v>0.12475699999999999</c:v>
                </c:pt>
                <c:pt idx="8">
                  <c:v>0.12501699999999999</c:v>
                </c:pt>
                <c:pt idx="9">
                  <c:v>0.12601299999999999</c:v>
                </c:pt>
                <c:pt idx="10">
                  <c:v>0.12670199999999998</c:v>
                </c:pt>
                <c:pt idx="11">
                  <c:v>0.12735000000000002</c:v>
                </c:pt>
                <c:pt idx="12">
                  <c:v>0.12743699999999999</c:v>
                </c:pt>
                <c:pt idx="13">
                  <c:v>0.12765199999999988</c:v>
                </c:pt>
                <c:pt idx="14">
                  <c:v>0.12780900000000001</c:v>
                </c:pt>
                <c:pt idx="15">
                  <c:v>0.13044500000000342</c:v>
                </c:pt>
                <c:pt idx="16">
                  <c:v>0.13054399999999999</c:v>
                </c:pt>
                <c:pt idx="17">
                  <c:v>0.13083500000000001</c:v>
                </c:pt>
                <c:pt idx="18">
                  <c:v>0.13094700000000359</c:v>
                </c:pt>
                <c:pt idx="19">
                  <c:v>0.131192</c:v>
                </c:pt>
                <c:pt idx="20">
                  <c:v>0.13133699999999998</c:v>
                </c:pt>
                <c:pt idx="21">
                  <c:v>0.13178899999999999</c:v>
                </c:pt>
                <c:pt idx="22">
                  <c:v>0.13205500000000001</c:v>
                </c:pt>
                <c:pt idx="23">
                  <c:v>0.13254299999999999</c:v>
                </c:pt>
                <c:pt idx="24">
                  <c:v>0.132576</c:v>
                </c:pt>
                <c:pt idx="25">
                  <c:v>0.13288800000000001</c:v>
                </c:pt>
                <c:pt idx="26">
                  <c:v>0.13333499999999998</c:v>
                </c:pt>
                <c:pt idx="27">
                  <c:v>0.13414399999999999</c:v>
                </c:pt>
                <c:pt idx="28">
                  <c:v>0.13467499999999988</c:v>
                </c:pt>
                <c:pt idx="29">
                  <c:v>0.13473599999999999</c:v>
                </c:pt>
                <c:pt idx="30">
                  <c:v>0.13594000000000339</c:v>
                </c:pt>
                <c:pt idx="31">
                  <c:v>0.13608499999999998</c:v>
                </c:pt>
                <c:pt idx="32">
                  <c:v>0.13628399999999999</c:v>
                </c:pt>
                <c:pt idx="33">
                  <c:v>0.13681299999999999</c:v>
                </c:pt>
                <c:pt idx="34">
                  <c:v>0.13721500000000317</c:v>
                </c:pt>
                <c:pt idx="35">
                  <c:v>0.13754900000000331</c:v>
                </c:pt>
                <c:pt idx="36">
                  <c:v>0.13759000000000021</c:v>
                </c:pt>
                <c:pt idx="37">
                  <c:v>0.140125</c:v>
                </c:pt>
                <c:pt idx="38">
                  <c:v>0.14072699999999999</c:v>
                </c:pt>
                <c:pt idx="39">
                  <c:v>0.14097799999999999</c:v>
                </c:pt>
                <c:pt idx="40">
                  <c:v>0.14099000000000325</c:v>
                </c:pt>
                <c:pt idx="41">
                  <c:v>0.14100799999999999</c:v>
                </c:pt>
                <c:pt idx="42">
                  <c:v>0.14153000000000004</c:v>
                </c:pt>
                <c:pt idx="43">
                  <c:v>0.14161799999999999</c:v>
                </c:pt>
                <c:pt idx="44">
                  <c:v>0.14202899999999999</c:v>
                </c:pt>
                <c:pt idx="45">
                  <c:v>0.14297499999999999</c:v>
                </c:pt>
                <c:pt idx="46">
                  <c:v>0.14297899999999999</c:v>
                </c:pt>
                <c:pt idx="47">
                  <c:v>0.14352699999999999</c:v>
                </c:pt>
                <c:pt idx="48">
                  <c:v>0.14382399999999998</c:v>
                </c:pt>
                <c:pt idx="49">
                  <c:v>0.1440170000000035</c:v>
                </c:pt>
                <c:pt idx="50">
                  <c:v>0.14444300000000432</c:v>
                </c:pt>
                <c:pt idx="51">
                  <c:v>0.14457</c:v>
                </c:pt>
                <c:pt idx="52">
                  <c:v>0.14488599999999999</c:v>
                </c:pt>
                <c:pt idx="53">
                  <c:v>0.14496400000000359</c:v>
                </c:pt>
                <c:pt idx="54">
                  <c:v>0.14518300000000001</c:v>
                </c:pt>
                <c:pt idx="55">
                  <c:v>0.14526700000000359</c:v>
                </c:pt>
                <c:pt idx="56">
                  <c:v>0.14536600000000041</c:v>
                </c:pt>
                <c:pt idx="57">
                  <c:v>0.14646900000000432</c:v>
                </c:pt>
                <c:pt idx="58">
                  <c:v>0.14690200000000334</c:v>
                </c:pt>
                <c:pt idx="59">
                  <c:v>0.14724900000000488</c:v>
                </c:pt>
                <c:pt idx="60">
                  <c:v>0.14741900000000507</c:v>
                </c:pt>
                <c:pt idx="61">
                  <c:v>0.14852699999999999</c:v>
                </c:pt>
                <c:pt idx="62">
                  <c:v>0.14938199999999999</c:v>
                </c:pt>
                <c:pt idx="63">
                  <c:v>0.14981100000000044</c:v>
                </c:pt>
                <c:pt idx="64">
                  <c:v>0.15031000000000044</c:v>
                </c:pt>
                <c:pt idx="65">
                  <c:v>0.15075900000000322</c:v>
                </c:pt>
                <c:pt idx="66">
                  <c:v>0.15104200000000359</c:v>
                </c:pt>
                <c:pt idx="67">
                  <c:v>0.15120800000000356</c:v>
                </c:pt>
                <c:pt idx="68">
                  <c:v>0.15206100000000194</c:v>
                </c:pt>
                <c:pt idx="69">
                  <c:v>0.15255800000000044</c:v>
                </c:pt>
                <c:pt idx="70">
                  <c:v>0.15275700000000317</c:v>
                </c:pt>
                <c:pt idx="71">
                  <c:v>0.15291100000000493</c:v>
                </c:pt>
                <c:pt idx="72">
                  <c:v>0.15330600000000041</c:v>
                </c:pt>
                <c:pt idx="73">
                  <c:v>0.15455900000000194</c:v>
                </c:pt>
                <c:pt idx="74">
                  <c:v>0.15457499999999999</c:v>
                </c:pt>
                <c:pt idx="75">
                  <c:v>0.15465299999999998</c:v>
                </c:pt>
                <c:pt idx="76">
                  <c:v>0.15555600000000044</c:v>
                </c:pt>
                <c:pt idx="77">
                  <c:v>0.15566700000000044</c:v>
                </c:pt>
                <c:pt idx="78">
                  <c:v>0.15578400000000348</c:v>
                </c:pt>
                <c:pt idx="79">
                  <c:v>0.15590200000000412</c:v>
                </c:pt>
                <c:pt idx="80">
                  <c:v>0.15610399999999999</c:v>
                </c:pt>
                <c:pt idx="81">
                  <c:v>0.15626000000000373</c:v>
                </c:pt>
                <c:pt idx="82">
                  <c:v>0.15630100000000041</c:v>
                </c:pt>
                <c:pt idx="83">
                  <c:v>0.15635499999999999</c:v>
                </c:pt>
                <c:pt idx="84">
                  <c:v>0.15643300000000446</c:v>
                </c:pt>
                <c:pt idx="85">
                  <c:v>0.15780100000000041</c:v>
                </c:pt>
                <c:pt idx="86">
                  <c:v>0.15869900000000356</c:v>
                </c:pt>
                <c:pt idx="87">
                  <c:v>0.15965099999999999</c:v>
                </c:pt>
                <c:pt idx="88">
                  <c:v>0.16005000000000011</c:v>
                </c:pt>
                <c:pt idx="89">
                  <c:v>0.16240000000000024</c:v>
                </c:pt>
                <c:pt idx="90">
                  <c:v>0.16269700000000006</c:v>
                </c:pt>
                <c:pt idx="91">
                  <c:v>0.16309900000000024</c:v>
                </c:pt>
                <c:pt idx="92">
                  <c:v>0.16383000000000009</c:v>
                </c:pt>
                <c:pt idx="93">
                  <c:v>0.16409300000000021</c:v>
                </c:pt>
                <c:pt idx="94">
                  <c:v>0.16428500000000021</c:v>
                </c:pt>
                <c:pt idx="95">
                  <c:v>0.16454500000000041</c:v>
                </c:pt>
                <c:pt idx="96">
                  <c:v>0.16634700000000024</c:v>
                </c:pt>
                <c:pt idx="97">
                  <c:v>0.16698700000000041</c:v>
                </c:pt>
                <c:pt idx="98">
                  <c:v>0.16723400000000024</c:v>
                </c:pt>
                <c:pt idx="99">
                  <c:v>0.16733600000000021</c:v>
                </c:pt>
                <c:pt idx="100">
                  <c:v>0.16764100000000021</c:v>
                </c:pt>
                <c:pt idx="101">
                  <c:v>0.16798500000000041</c:v>
                </c:pt>
                <c:pt idx="102">
                  <c:v>0.16828500000000021</c:v>
                </c:pt>
                <c:pt idx="103">
                  <c:v>0.16829200000000041</c:v>
                </c:pt>
                <c:pt idx="104">
                  <c:v>0.16863500000000006</c:v>
                </c:pt>
                <c:pt idx="105">
                  <c:v>0.16863600000000006</c:v>
                </c:pt>
                <c:pt idx="106">
                  <c:v>0.16872700000000021</c:v>
                </c:pt>
                <c:pt idx="107">
                  <c:v>0.16918600000000009</c:v>
                </c:pt>
                <c:pt idx="108">
                  <c:v>0.16932100000000008</c:v>
                </c:pt>
                <c:pt idx="109">
                  <c:v>0.16978200000000021</c:v>
                </c:pt>
                <c:pt idx="110">
                  <c:v>0.16988500000000006</c:v>
                </c:pt>
                <c:pt idx="111">
                  <c:v>0.17073099999999999</c:v>
                </c:pt>
                <c:pt idx="112">
                  <c:v>0.17081700000000041</c:v>
                </c:pt>
                <c:pt idx="113">
                  <c:v>0.17252599999999998</c:v>
                </c:pt>
                <c:pt idx="114">
                  <c:v>0.17263699999999998</c:v>
                </c:pt>
                <c:pt idx="115">
                  <c:v>0.173178</c:v>
                </c:pt>
                <c:pt idx="116">
                  <c:v>0.173877</c:v>
                </c:pt>
                <c:pt idx="117">
                  <c:v>0.17432</c:v>
                </c:pt>
                <c:pt idx="118">
                  <c:v>0.17452399999999998</c:v>
                </c:pt>
                <c:pt idx="119">
                  <c:v>0.17492400000000041</c:v>
                </c:pt>
                <c:pt idx="120">
                  <c:v>0.175874</c:v>
                </c:pt>
                <c:pt idx="121">
                  <c:v>0.17647399999999999</c:v>
                </c:pt>
                <c:pt idx="122">
                  <c:v>0.17661199999999999</c:v>
                </c:pt>
                <c:pt idx="123">
                  <c:v>0.17768199999999998</c:v>
                </c:pt>
                <c:pt idx="124">
                  <c:v>0.177871</c:v>
                </c:pt>
                <c:pt idx="125">
                  <c:v>0.17878100000000041</c:v>
                </c:pt>
                <c:pt idx="126">
                  <c:v>0.179171</c:v>
                </c:pt>
                <c:pt idx="127">
                  <c:v>0.179175</c:v>
                </c:pt>
                <c:pt idx="128">
                  <c:v>0.17942100000000041</c:v>
                </c:pt>
                <c:pt idx="129">
                  <c:v>0.17946700000000426</c:v>
                </c:pt>
                <c:pt idx="130">
                  <c:v>0.18021200000000384</c:v>
                </c:pt>
                <c:pt idx="131">
                  <c:v>0.18027299999999999</c:v>
                </c:pt>
                <c:pt idx="132">
                  <c:v>0.18027399999999999</c:v>
                </c:pt>
                <c:pt idx="133">
                  <c:v>0.18137200000000001</c:v>
                </c:pt>
                <c:pt idx="134">
                  <c:v>0.18231800000000356</c:v>
                </c:pt>
                <c:pt idx="135">
                  <c:v>0.18256400000000322</c:v>
                </c:pt>
                <c:pt idx="136">
                  <c:v>0.18331100000000194</c:v>
                </c:pt>
                <c:pt idx="137">
                  <c:v>0.18341000000000468</c:v>
                </c:pt>
                <c:pt idx="138">
                  <c:v>0.18363800000000041</c:v>
                </c:pt>
                <c:pt idx="139">
                  <c:v>0.18395200000000328</c:v>
                </c:pt>
                <c:pt idx="140">
                  <c:v>0.18466299999999999</c:v>
                </c:pt>
                <c:pt idx="141">
                  <c:v>0.18496100000000412</c:v>
                </c:pt>
                <c:pt idx="142">
                  <c:v>0.18525800000000348</c:v>
                </c:pt>
                <c:pt idx="143">
                  <c:v>0.18665599999999999</c:v>
                </c:pt>
                <c:pt idx="144">
                  <c:v>0.18666099999999999</c:v>
                </c:pt>
                <c:pt idx="145">
                  <c:v>0.18710599999999999</c:v>
                </c:pt>
                <c:pt idx="146">
                  <c:v>0.18915099999999999</c:v>
                </c:pt>
                <c:pt idx="147">
                  <c:v>0.18975400000000348</c:v>
                </c:pt>
                <c:pt idx="148">
                  <c:v>0.18992200000000356</c:v>
                </c:pt>
                <c:pt idx="149">
                  <c:v>0.19046300000000024</c:v>
                </c:pt>
                <c:pt idx="150">
                  <c:v>0.19077900000000009</c:v>
                </c:pt>
                <c:pt idx="151">
                  <c:v>0.19090900000000041</c:v>
                </c:pt>
                <c:pt idx="152">
                  <c:v>0.19100000000000009</c:v>
                </c:pt>
                <c:pt idx="153">
                  <c:v>0.19197000000000011</c:v>
                </c:pt>
                <c:pt idx="154">
                  <c:v>0.19200300000000006</c:v>
                </c:pt>
                <c:pt idx="155">
                  <c:v>0.19204000000000024</c:v>
                </c:pt>
                <c:pt idx="156">
                  <c:v>0.19320100000000009</c:v>
                </c:pt>
                <c:pt idx="157">
                  <c:v>0.19405000000000011</c:v>
                </c:pt>
                <c:pt idx="158">
                  <c:v>0.19424700000000328</c:v>
                </c:pt>
                <c:pt idx="159">
                  <c:v>0.19484500000000021</c:v>
                </c:pt>
                <c:pt idx="160">
                  <c:v>0.19564600000000021</c:v>
                </c:pt>
                <c:pt idx="161">
                  <c:v>0.19604200000000024</c:v>
                </c:pt>
                <c:pt idx="162">
                  <c:v>0.19614200000000009</c:v>
                </c:pt>
                <c:pt idx="163">
                  <c:v>0.19634000000000021</c:v>
                </c:pt>
                <c:pt idx="164">
                  <c:v>0.19637099999999988</c:v>
                </c:pt>
                <c:pt idx="165">
                  <c:v>0.19703900000000021</c:v>
                </c:pt>
                <c:pt idx="166">
                  <c:v>0.19704100000000024</c:v>
                </c:pt>
                <c:pt idx="167">
                  <c:v>0.19729200000000024</c:v>
                </c:pt>
                <c:pt idx="168">
                  <c:v>0.19730000000000009</c:v>
                </c:pt>
                <c:pt idx="169">
                  <c:v>0.19769000000000009</c:v>
                </c:pt>
                <c:pt idx="170">
                  <c:v>0.19778900000000021</c:v>
                </c:pt>
                <c:pt idx="171">
                  <c:v>0.19799900000000362</c:v>
                </c:pt>
                <c:pt idx="172">
                  <c:v>0.19839100000000021</c:v>
                </c:pt>
                <c:pt idx="173">
                  <c:v>0.19844000000000345</c:v>
                </c:pt>
                <c:pt idx="174">
                  <c:v>0.19947200000000009</c:v>
                </c:pt>
                <c:pt idx="175">
                  <c:v>0.20148600000000041</c:v>
                </c:pt>
                <c:pt idx="176">
                  <c:v>0.20222599999999999</c:v>
                </c:pt>
                <c:pt idx="177">
                  <c:v>0.20258299999999999</c:v>
                </c:pt>
                <c:pt idx="178">
                  <c:v>0.20327899999999999</c:v>
                </c:pt>
                <c:pt idx="179">
                  <c:v>0.20344200000000398</c:v>
                </c:pt>
                <c:pt idx="180">
                  <c:v>0.20403000000000004</c:v>
                </c:pt>
                <c:pt idx="181">
                  <c:v>0.20472399999999999</c:v>
                </c:pt>
                <c:pt idx="182">
                  <c:v>0.20477199999999998</c:v>
                </c:pt>
                <c:pt idx="183">
                  <c:v>0.20482699999999998</c:v>
                </c:pt>
                <c:pt idx="184">
                  <c:v>0.20562799999999998</c:v>
                </c:pt>
                <c:pt idx="185">
                  <c:v>0.205875</c:v>
                </c:pt>
                <c:pt idx="186">
                  <c:v>0.20587899999999998</c:v>
                </c:pt>
                <c:pt idx="187">
                  <c:v>0.20602499999999999</c:v>
                </c:pt>
                <c:pt idx="188">
                  <c:v>0.20603000000000021</c:v>
                </c:pt>
                <c:pt idx="189">
                  <c:v>0.20603900000000044</c:v>
                </c:pt>
                <c:pt idx="190">
                  <c:v>0.20617099999999997</c:v>
                </c:pt>
                <c:pt idx="191">
                  <c:v>0.20657499999999998</c:v>
                </c:pt>
                <c:pt idx="192">
                  <c:v>0.20677199999999998</c:v>
                </c:pt>
                <c:pt idx="193">
                  <c:v>0.20724400000000395</c:v>
                </c:pt>
                <c:pt idx="194">
                  <c:v>0.20772299999999999</c:v>
                </c:pt>
                <c:pt idx="195">
                  <c:v>0.20782599999999998</c:v>
                </c:pt>
                <c:pt idx="196">
                  <c:v>0.20796700000000412</c:v>
                </c:pt>
                <c:pt idx="197">
                  <c:v>0.20868899999999999</c:v>
                </c:pt>
                <c:pt idx="198">
                  <c:v>0.20898400000000317</c:v>
                </c:pt>
                <c:pt idx="199">
                  <c:v>0.20904300000000356</c:v>
                </c:pt>
                <c:pt idx="200">
                  <c:v>0.20935399999999998</c:v>
                </c:pt>
                <c:pt idx="201">
                  <c:v>0.20942200000000041</c:v>
                </c:pt>
                <c:pt idx="202">
                  <c:v>0.20977499999999999</c:v>
                </c:pt>
                <c:pt idx="203">
                  <c:v>0.20977599999999999</c:v>
                </c:pt>
                <c:pt idx="204">
                  <c:v>0.21026800000000376</c:v>
                </c:pt>
                <c:pt idx="205">
                  <c:v>0.21122199999999999</c:v>
                </c:pt>
                <c:pt idx="206">
                  <c:v>0.21146900000000476</c:v>
                </c:pt>
                <c:pt idx="207">
                  <c:v>0.21219600000000041</c:v>
                </c:pt>
                <c:pt idx="208">
                  <c:v>0.21251700000000392</c:v>
                </c:pt>
                <c:pt idx="209">
                  <c:v>0.21273200000000325</c:v>
                </c:pt>
                <c:pt idx="210">
                  <c:v>0.21275400000000044</c:v>
                </c:pt>
                <c:pt idx="211">
                  <c:v>0.21296500000000426</c:v>
                </c:pt>
                <c:pt idx="212">
                  <c:v>0.21379100000000356</c:v>
                </c:pt>
                <c:pt idx="213">
                  <c:v>0.21416199999999999</c:v>
                </c:pt>
                <c:pt idx="214">
                  <c:v>0.21432699999999999</c:v>
                </c:pt>
                <c:pt idx="215">
                  <c:v>0.21489800000000342</c:v>
                </c:pt>
                <c:pt idx="216">
                  <c:v>0.21496800000000493</c:v>
                </c:pt>
                <c:pt idx="217">
                  <c:v>0.21503100000000044</c:v>
                </c:pt>
                <c:pt idx="218">
                  <c:v>0.21506400000000334</c:v>
                </c:pt>
                <c:pt idx="219">
                  <c:v>0.21575200000000044</c:v>
                </c:pt>
                <c:pt idx="220">
                  <c:v>0.21588599999999999</c:v>
                </c:pt>
                <c:pt idx="221">
                  <c:v>0.21616000000000021</c:v>
                </c:pt>
                <c:pt idx="222">
                  <c:v>0.21626400000000398</c:v>
                </c:pt>
                <c:pt idx="223">
                  <c:v>0.21650800000000348</c:v>
                </c:pt>
                <c:pt idx="224">
                  <c:v>0.21652199999999999</c:v>
                </c:pt>
                <c:pt idx="225">
                  <c:v>0.21724600000000507</c:v>
                </c:pt>
                <c:pt idx="226">
                  <c:v>0.21731300000000348</c:v>
                </c:pt>
                <c:pt idx="227">
                  <c:v>0.21750900000000356</c:v>
                </c:pt>
                <c:pt idx="228">
                  <c:v>0.21800900000000356</c:v>
                </c:pt>
                <c:pt idx="229">
                  <c:v>0.21856300000000356</c:v>
                </c:pt>
                <c:pt idx="230">
                  <c:v>0.21865699999999999</c:v>
                </c:pt>
                <c:pt idx="231">
                  <c:v>0.21868399999999999</c:v>
                </c:pt>
                <c:pt idx="232">
                  <c:v>0.21881600000000379</c:v>
                </c:pt>
                <c:pt idx="233">
                  <c:v>0.21920800000000412</c:v>
                </c:pt>
                <c:pt idx="234">
                  <c:v>0.21927700000000044</c:v>
                </c:pt>
                <c:pt idx="235">
                  <c:v>0.22010600000000008</c:v>
                </c:pt>
                <c:pt idx="236">
                  <c:v>0.22015499999999988</c:v>
                </c:pt>
                <c:pt idx="237">
                  <c:v>0.22017199999999987</c:v>
                </c:pt>
                <c:pt idx="238">
                  <c:v>0.22025400000000006</c:v>
                </c:pt>
                <c:pt idx="239">
                  <c:v>0.22032800000000008</c:v>
                </c:pt>
                <c:pt idx="240">
                  <c:v>0.22050700000000006</c:v>
                </c:pt>
                <c:pt idx="241">
                  <c:v>0.22175600000000006</c:v>
                </c:pt>
                <c:pt idx="242">
                  <c:v>0.22238400000000008</c:v>
                </c:pt>
                <c:pt idx="243">
                  <c:v>0.22240500000000021</c:v>
                </c:pt>
                <c:pt idx="244">
                  <c:v>0.22248200000000021</c:v>
                </c:pt>
                <c:pt idx="245">
                  <c:v>0.22297600000000006</c:v>
                </c:pt>
                <c:pt idx="246">
                  <c:v>0.22335400000000008</c:v>
                </c:pt>
                <c:pt idx="247">
                  <c:v>0.22340400000000021</c:v>
                </c:pt>
                <c:pt idx="248">
                  <c:v>0.22364600000000009</c:v>
                </c:pt>
                <c:pt idx="249">
                  <c:v>0.22399800000000294</c:v>
                </c:pt>
                <c:pt idx="250">
                  <c:v>0.22402800000000006</c:v>
                </c:pt>
                <c:pt idx="251">
                  <c:v>0.22406700000000021</c:v>
                </c:pt>
                <c:pt idx="252">
                  <c:v>0.22443400000000024</c:v>
                </c:pt>
                <c:pt idx="253">
                  <c:v>0.22458800000000009</c:v>
                </c:pt>
                <c:pt idx="254">
                  <c:v>0.22472000000000011</c:v>
                </c:pt>
                <c:pt idx="255">
                  <c:v>0.22494700000000362</c:v>
                </c:pt>
                <c:pt idx="256">
                  <c:v>0.22501400000000021</c:v>
                </c:pt>
                <c:pt idx="257">
                  <c:v>0.22509800000000021</c:v>
                </c:pt>
                <c:pt idx="258">
                  <c:v>0.22564700000000021</c:v>
                </c:pt>
                <c:pt idx="259">
                  <c:v>0.22621300000000041</c:v>
                </c:pt>
                <c:pt idx="260">
                  <c:v>0.22673100000000021</c:v>
                </c:pt>
                <c:pt idx="261">
                  <c:v>0.22689300000000009</c:v>
                </c:pt>
                <c:pt idx="262">
                  <c:v>0.22707700000000008</c:v>
                </c:pt>
                <c:pt idx="263">
                  <c:v>0.22734500000000021</c:v>
                </c:pt>
                <c:pt idx="264">
                  <c:v>0.22736600000000021</c:v>
                </c:pt>
                <c:pt idx="265">
                  <c:v>0.22749700000000334</c:v>
                </c:pt>
                <c:pt idx="266">
                  <c:v>0.22774000000000041</c:v>
                </c:pt>
                <c:pt idx="267">
                  <c:v>0.22774200000000044</c:v>
                </c:pt>
                <c:pt idx="268">
                  <c:v>0.22774400000000194</c:v>
                </c:pt>
                <c:pt idx="269">
                  <c:v>0.22824100000000044</c:v>
                </c:pt>
                <c:pt idx="270">
                  <c:v>0.22934800000000041</c:v>
                </c:pt>
                <c:pt idx="271">
                  <c:v>0.22937399999999997</c:v>
                </c:pt>
                <c:pt idx="272">
                  <c:v>0.22944000000000342</c:v>
                </c:pt>
                <c:pt idx="273">
                  <c:v>0.22944100000000353</c:v>
                </c:pt>
                <c:pt idx="274">
                  <c:v>0.22946900000000356</c:v>
                </c:pt>
                <c:pt idx="275">
                  <c:v>0.22982000000000011</c:v>
                </c:pt>
                <c:pt idx="276">
                  <c:v>0.23073299999999999</c:v>
                </c:pt>
                <c:pt idx="277">
                  <c:v>0.23083299999999998</c:v>
                </c:pt>
                <c:pt idx="278">
                  <c:v>0.23116999999999999</c:v>
                </c:pt>
                <c:pt idx="279">
                  <c:v>0.23156399999999999</c:v>
                </c:pt>
                <c:pt idx="280">
                  <c:v>0.23158099999999998</c:v>
                </c:pt>
                <c:pt idx="281">
                  <c:v>0.231678</c:v>
                </c:pt>
                <c:pt idx="282">
                  <c:v>0.23169000000000001</c:v>
                </c:pt>
                <c:pt idx="283">
                  <c:v>0.23184399999999999</c:v>
                </c:pt>
                <c:pt idx="284">
                  <c:v>0.232126</c:v>
                </c:pt>
                <c:pt idx="285">
                  <c:v>0.23251000000000024</c:v>
                </c:pt>
                <c:pt idx="286">
                  <c:v>0.23283099999999998</c:v>
                </c:pt>
                <c:pt idx="287">
                  <c:v>0.23298300000000041</c:v>
                </c:pt>
                <c:pt idx="288">
                  <c:v>0.23420900000000044</c:v>
                </c:pt>
                <c:pt idx="289">
                  <c:v>0.23429100000000044</c:v>
                </c:pt>
                <c:pt idx="290">
                  <c:v>0.23465000000000003</c:v>
                </c:pt>
                <c:pt idx="291">
                  <c:v>0.23482799999999998</c:v>
                </c:pt>
                <c:pt idx="292">
                  <c:v>0.23488099999999998</c:v>
                </c:pt>
                <c:pt idx="293">
                  <c:v>0.23553600000000041</c:v>
                </c:pt>
                <c:pt idx="294">
                  <c:v>0.23603499999999999</c:v>
                </c:pt>
                <c:pt idx="295">
                  <c:v>0.23608099999999999</c:v>
                </c:pt>
                <c:pt idx="296">
                  <c:v>0.23642900000000044</c:v>
                </c:pt>
                <c:pt idx="297">
                  <c:v>0.23752699999999999</c:v>
                </c:pt>
                <c:pt idx="298">
                  <c:v>0.23799300000000373</c:v>
                </c:pt>
                <c:pt idx="299">
                  <c:v>0.23805299999999999</c:v>
                </c:pt>
                <c:pt idx="300">
                  <c:v>0.23832599999999998</c:v>
                </c:pt>
                <c:pt idx="301">
                  <c:v>0.23834300000000044</c:v>
                </c:pt>
                <c:pt idx="302">
                  <c:v>0.23843700000000367</c:v>
                </c:pt>
                <c:pt idx="303">
                  <c:v>0.23845500000000044</c:v>
                </c:pt>
                <c:pt idx="304">
                  <c:v>0.23856400000000041</c:v>
                </c:pt>
                <c:pt idx="305">
                  <c:v>0.23868199999999998</c:v>
                </c:pt>
                <c:pt idx="306">
                  <c:v>0.23886299999999999</c:v>
                </c:pt>
                <c:pt idx="307">
                  <c:v>0.23909400000000094</c:v>
                </c:pt>
                <c:pt idx="308">
                  <c:v>0.23913499999999999</c:v>
                </c:pt>
                <c:pt idx="309">
                  <c:v>0.23963499999999999</c:v>
                </c:pt>
                <c:pt idx="310">
                  <c:v>0.24006100000000041</c:v>
                </c:pt>
                <c:pt idx="311">
                  <c:v>0.24062599999999998</c:v>
                </c:pt>
                <c:pt idx="312">
                  <c:v>0.24095500000000294</c:v>
                </c:pt>
                <c:pt idx="313">
                  <c:v>0.24105599999999999</c:v>
                </c:pt>
                <c:pt idx="314">
                  <c:v>0.24113000000000001</c:v>
                </c:pt>
                <c:pt idx="315">
                  <c:v>0.24181900000000348</c:v>
                </c:pt>
                <c:pt idx="316">
                  <c:v>0.24366499999999999</c:v>
                </c:pt>
                <c:pt idx="317">
                  <c:v>0.24370600000000345</c:v>
                </c:pt>
                <c:pt idx="318">
                  <c:v>0.24411600000000044</c:v>
                </c:pt>
                <c:pt idx="319">
                  <c:v>0.24459800000000362</c:v>
                </c:pt>
                <c:pt idx="320">
                  <c:v>0.24469800000000044</c:v>
                </c:pt>
                <c:pt idx="321">
                  <c:v>0.24621600000000476</c:v>
                </c:pt>
                <c:pt idx="322">
                  <c:v>0.24638199999999999</c:v>
                </c:pt>
                <c:pt idx="323">
                  <c:v>0.24641700000000544</c:v>
                </c:pt>
                <c:pt idx="324">
                  <c:v>0.24646500000000462</c:v>
                </c:pt>
                <c:pt idx="325">
                  <c:v>0.24653500000000317</c:v>
                </c:pt>
                <c:pt idx="326">
                  <c:v>0.24719600000000044</c:v>
                </c:pt>
                <c:pt idx="327">
                  <c:v>0.24758500000000044</c:v>
                </c:pt>
                <c:pt idx="328">
                  <c:v>0.24800600000000322</c:v>
                </c:pt>
                <c:pt idx="329">
                  <c:v>0.24816199999999999</c:v>
                </c:pt>
                <c:pt idx="330">
                  <c:v>0.24821200000000432</c:v>
                </c:pt>
                <c:pt idx="331">
                  <c:v>0.24886100000000044</c:v>
                </c:pt>
                <c:pt idx="332">
                  <c:v>0.24947100000000041</c:v>
                </c:pt>
                <c:pt idx="333">
                  <c:v>0.25009800000000004</c:v>
                </c:pt>
                <c:pt idx="334">
                  <c:v>0.25013099999999999</c:v>
                </c:pt>
                <c:pt idx="335">
                  <c:v>0.2510150000000001</c:v>
                </c:pt>
                <c:pt idx="336">
                  <c:v>0.25110200000000005</c:v>
                </c:pt>
                <c:pt idx="337">
                  <c:v>0.25125500000000001</c:v>
                </c:pt>
                <c:pt idx="338">
                  <c:v>0.25159600000000004</c:v>
                </c:pt>
                <c:pt idx="339">
                  <c:v>0.25160400000000005</c:v>
                </c:pt>
                <c:pt idx="340">
                  <c:v>0.25187200000000032</c:v>
                </c:pt>
                <c:pt idx="341">
                  <c:v>0.25226499999999996</c:v>
                </c:pt>
                <c:pt idx="342">
                  <c:v>0.25229000000000001</c:v>
                </c:pt>
                <c:pt idx="343">
                  <c:v>0.25232100000000007</c:v>
                </c:pt>
                <c:pt idx="344">
                  <c:v>0.2528510000000001</c:v>
                </c:pt>
                <c:pt idx="345">
                  <c:v>0.253052</c:v>
                </c:pt>
                <c:pt idx="346">
                  <c:v>0.25366</c:v>
                </c:pt>
                <c:pt idx="347">
                  <c:v>0.25373099999999998</c:v>
                </c:pt>
                <c:pt idx="348">
                  <c:v>0.25454699999999997</c:v>
                </c:pt>
                <c:pt idx="349">
                  <c:v>0.25519000000000003</c:v>
                </c:pt>
                <c:pt idx="350">
                  <c:v>0.25552900000000001</c:v>
                </c:pt>
                <c:pt idx="351">
                  <c:v>0.25573499999999999</c:v>
                </c:pt>
                <c:pt idx="352">
                  <c:v>0.25594900000000004</c:v>
                </c:pt>
                <c:pt idx="353">
                  <c:v>0.25615200000000005</c:v>
                </c:pt>
                <c:pt idx="354">
                  <c:v>0.25694900000000004</c:v>
                </c:pt>
                <c:pt idx="355">
                  <c:v>0.25719500000000001</c:v>
                </c:pt>
                <c:pt idx="356">
                  <c:v>0.25728800000000002</c:v>
                </c:pt>
                <c:pt idx="357">
                  <c:v>0.25769500000000001</c:v>
                </c:pt>
                <c:pt idx="358">
                  <c:v>0.25859499999999996</c:v>
                </c:pt>
                <c:pt idx="359">
                  <c:v>0.25874799999999998</c:v>
                </c:pt>
                <c:pt idx="360">
                  <c:v>0.25914300000000001</c:v>
                </c:pt>
                <c:pt idx="361">
                  <c:v>0.26006600000000002</c:v>
                </c:pt>
                <c:pt idx="362">
                  <c:v>0.26024399999999998</c:v>
                </c:pt>
                <c:pt idx="363">
                  <c:v>0.2603930000000001</c:v>
                </c:pt>
                <c:pt idx="364">
                  <c:v>0.26109000000000004</c:v>
                </c:pt>
                <c:pt idx="365">
                  <c:v>0.26138600000000661</c:v>
                </c:pt>
                <c:pt idx="366">
                  <c:v>0.26169100000000001</c:v>
                </c:pt>
                <c:pt idx="367">
                  <c:v>0.261712</c:v>
                </c:pt>
                <c:pt idx="368">
                  <c:v>0.26249</c:v>
                </c:pt>
                <c:pt idx="369">
                  <c:v>0.26292400000000032</c:v>
                </c:pt>
                <c:pt idx="370">
                  <c:v>0.26323000000000002</c:v>
                </c:pt>
                <c:pt idx="371">
                  <c:v>0.263268</c:v>
                </c:pt>
                <c:pt idx="372">
                  <c:v>0.26378400000000002</c:v>
                </c:pt>
                <c:pt idx="373">
                  <c:v>0.264019</c:v>
                </c:pt>
                <c:pt idx="374">
                  <c:v>0.2643370000000001</c:v>
                </c:pt>
                <c:pt idx="375">
                  <c:v>0.26484000000000002</c:v>
                </c:pt>
                <c:pt idx="376">
                  <c:v>0.2663950000000001</c:v>
                </c:pt>
                <c:pt idx="377">
                  <c:v>0.26719499999999996</c:v>
                </c:pt>
                <c:pt idx="378">
                  <c:v>0.26731400000000038</c:v>
                </c:pt>
                <c:pt idx="379">
                  <c:v>0.26870099999999997</c:v>
                </c:pt>
                <c:pt idx="380">
                  <c:v>0.26887900000000031</c:v>
                </c:pt>
                <c:pt idx="381">
                  <c:v>0.26936800000000038</c:v>
                </c:pt>
                <c:pt idx="382">
                  <c:v>0.26937700000000031</c:v>
                </c:pt>
                <c:pt idx="383">
                  <c:v>0.26942900000000031</c:v>
                </c:pt>
                <c:pt idx="384">
                  <c:v>0.26987800000000656</c:v>
                </c:pt>
                <c:pt idx="385">
                  <c:v>0.270617</c:v>
                </c:pt>
                <c:pt idx="386">
                  <c:v>0.27087800000000667</c:v>
                </c:pt>
                <c:pt idx="387">
                  <c:v>0.27097700000000008</c:v>
                </c:pt>
                <c:pt idx="388">
                  <c:v>0.27102300000000001</c:v>
                </c:pt>
                <c:pt idx="389">
                  <c:v>0.271036</c:v>
                </c:pt>
                <c:pt idx="390">
                  <c:v>0.27127200000000001</c:v>
                </c:pt>
                <c:pt idx="391">
                  <c:v>0.27236900000000008</c:v>
                </c:pt>
                <c:pt idx="392">
                  <c:v>0.27327000000000001</c:v>
                </c:pt>
                <c:pt idx="393">
                  <c:v>0.273289</c:v>
                </c:pt>
                <c:pt idx="394">
                  <c:v>0.27329000000000003</c:v>
                </c:pt>
                <c:pt idx="395">
                  <c:v>0.27342500000000008</c:v>
                </c:pt>
                <c:pt idx="396">
                  <c:v>0.27371400000000001</c:v>
                </c:pt>
                <c:pt idx="397">
                  <c:v>0.27374300000000001</c:v>
                </c:pt>
                <c:pt idx="398">
                  <c:v>0.27424000000000004</c:v>
                </c:pt>
                <c:pt idx="399">
                  <c:v>0.27467000000000008</c:v>
                </c:pt>
                <c:pt idx="400">
                  <c:v>0.27606400000000031</c:v>
                </c:pt>
                <c:pt idx="401">
                  <c:v>0.27674600000000005</c:v>
                </c:pt>
                <c:pt idx="402">
                  <c:v>0.276756</c:v>
                </c:pt>
                <c:pt idx="403">
                  <c:v>0.277092</c:v>
                </c:pt>
                <c:pt idx="404">
                  <c:v>0.27715500000000004</c:v>
                </c:pt>
                <c:pt idx="405">
                  <c:v>0.278285</c:v>
                </c:pt>
                <c:pt idx="406">
                  <c:v>0.27856300000000001</c:v>
                </c:pt>
                <c:pt idx="407">
                  <c:v>0.27887200000000673</c:v>
                </c:pt>
                <c:pt idx="408">
                  <c:v>0.27916200000000002</c:v>
                </c:pt>
                <c:pt idx="409">
                  <c:v>0.28145900000000001</c:v>
                </c:pt>
                <c:pt idx="410">
                  <c:v>0.28191600000000488</c:v>
                </c:pt>
                <c:pt idx="411">
                  <c:v>0.28309000000000001</c:v>
                </c:pt>
                <c:pt idx="412">
                  <c:v>0.283277</c:v>
                </c:pt>
                <c:pt idx="413">
                  <c:v>0.28346200000000032</c:v>
                </c:pt>
                <c:pt idx="414">
                  <c:v>0.28375700000000004</c:v>
                </c:pt>
                <c:pt idx="415">
                  <c:v>0.28415200000000002</c:v>
                </c:pt>
                <c:pt idx="416">
                  <c:v>0.28480000000000188</c:v>
                </c:pt>
                <c:pt idx="417">
                  <c:v>0.28541300000000008</c:v>
                </c:pt>
                <c:pt idx="418">
                  <c:v>0.28565600000000002</c:v>
                </c:pt>
                <c:pt idx="419">
                  <c:v>0.28606600000000032</c:v>
                </c:pt>
                <c:pt idx="420">
                  <c:v>0.286657</c:v>
                </c:pt>
                <c:pt idx="421">
                  <c:v>0.28680900000000031</c:v>
                </c:pt>
                <c:pt idx="422">
                  <c:v>0.28686200000000645</c:v>
                </c:pt>
                <c:pt idx="423">
                  <c:v>0.28693600000000002</c:v>
                </c:pt>
                <c:pt idx="424">
                  <c:v>0.28714800000000001</c:v>
                </c:pt>
                <c:pt idx="425">
                  <c:v>0.28723100000000001</c:v>
                </c:pt>
                <c:pt idx="426">
                  <c:v>0.28757200000000038</c:v>
                </c:pt>
                <c:pt idx="427">
                  <c:v>0.28835200000000138</c:v>
                </c:pt>
                <c:pt idx="428">
                  <c:v>0.28849900000000001</c:v>
                </c:pt>
                <c:pt idx="429">
                  <c:v>0.28889700000000007</c:v>
                </c:pt>
                <c:pt idx="430">
                  <c:v>0.28908500000000031</c:v>
                </c:pt>
                <c:pt idx="431">
                  <c:v>0.289211</c:v>
                </c:pt>
                <c:pt idx="432">
                  <c:v>0.28935700000000031</c:v>
                </c:pt>
                <c:pt idx="433">
                  <c:v>0.28984500000000007</c:v>
                </c:pt>
                <c:pt idx="434">
                  <c:v>0.28994200000000031</c:v>
                </c:pt>
                <c:pt idx="435">
                  <c:v>0.29044500000000001</c:v>
                </c:pt>
                <c:pt idx="436">
                  <c:v>0.29053200000000001</c:v>
                </c:pt>
                <c:pt idx="437">
                  <c:v>0.29106400000000032</c:v>
                </c:pt>
                <c:pt idx="438">
                  <c:v>0.29243800000000031</c:v>
                </c:pt>
                <c:pt idx="439">
                  <c:v>0.29361200000000032</c:v>
                </c:pt>
                <c:pt idx="440">
                  <c:v>0.29436000000000673</c:v>
                </c:pt>
                <c:pt idx="441">
                  <c:v>0.29621700000000001</c:v>
                </c:pt>
                <c:pt idx="442">
                  <c:v>0.29647200000000673</c:v>
                </c:pt>
                <c:pt idx="443">
                  <c:v>0.29652400000000673</c:v>
                </c:pt>
                <c:pt idx="444">
                  <c:v>0.29695300000000008</c:v>
                </c:pt>
                <c:pt idx="445">
                  <c:v>0.29773000000000005</c:v>
                </c:pt>
                <c:pt idx="446">
                  <c:v>0.29846600000000673</c:v>
                </c:pt>
                <c:pt idx="447">
                  <c:v>0.30006500000000008</c:v>
                </c:pt>
                <c:pt idx="448">
                  <c:v>0.30057200000000645</c:v>
                </c:pt>
                <c:pt idx="449">
                  <c:v>0.30123300000000003</c:v>
                </c:pt>
                <c:pt idx="450">
                  <c:v>0.30127800000000032</c:v>
                </c:pt>
                <c:pt idx="451">
                  <c:v>0.30137900000000672</c:v>
                </c:pt>
                <c:pt idx="452">
                  <c:v>0.30156700000000008</c:v>
                </c:pt>
                <c:pt idx="453">
                  <c:v>0.30162400000000605</c:v>
                </c:pt>
                <c:pt idx="454">
                  <c:v>0.30162900000000031</c:v>
                </c:pt>
                <c:pt idx="455">
                  <c:v>0.30198100000000438</c:v>
                </c:pt>
                <c:pt idx="456">
                  <c:v>0.3020240000000069</c:v>
                </c:pt>
                <c:pt idx="457">
                  <c:v>0.302483000000006</c:v>
                </c:pt>
                <c:pt idx="458">
                  <c:v>0.30274200000000001</c:v>
                </c:pt>
                <c:pt idx="459">
                  <c:v>0.30303200000000002</c:v>
                </c:pt>
                <c:pt idx="460">
                  <c:v>0.30324100000000004</c:v>
                </c:pt>
                <c:pt idx="461">
                  <c:v>0.30407000000000656</c:v>
                </c:pt>
                <c:pt idx="462">
                  <c:v>0.30438500000000723</c:v>
                </c:pt>
                <c:pt idx="463">
                  <c:v>0.30717000000000338</c:v>
                </c:pt>
                <c:pt idx="464">
                  <c:v>0.30843300000000001</c:v>
                </c:pt>
                <c:pt idx="465">
                  <c:v>0.308562000000006</c:v>
                </c:pt>
                <c:pt idx="466">
                  <c:v>0.30966700000000008</c:v>
                </c:pt>
                <c:pt idx="467">
                  <c:v>0.31074200000000002</c:v>
                </c:pt>
                <c:pt idx="468">
                  <c:v>0.31143800000000038</c:v>
                </c:pt>
                <c:pt idx="469">
                  <c:v>0.31184100000000031</c:v>
                </c:pt>
                <c:pt idx="470">
                  <c:v>0.31280100000000038</c:v>
                </c:pt>
                <c:pt idx="471">
                  <c:v>0.31291600000000813</c:v>
                </c:pt>
                <c:pt idx="472">
                  <c:v>0.31374000000000002</c:v>
                </c:pt>
                <c:pt idx="473">
                  <c:v>0.31394100000000008</c:v>
                </c:pt>
                <c:pt idx="474">
                  <c:v>0.31409500000000001</c:v>
                </c:pt>
                <c:pt idx="475">
                  <c:v>0.31474300000000011</c:v>
                </c:pt>
                <c:pt idx="476">
                  <c:v>0.31605500000000031</c:v>
                </c:pt>
                <c:pt idx="477">
                  <c:v>0.31631800000001054</c:v>
                </c:pt>
                <c:pt idx="478">
                  <c:v>0.31832000000001087</c:v>
                </c:pt>
                <c:pt idx="479">
                  <c:v>0.31888200000001116</c:v>
                </c:pt>
                <c:pt idx="480">
                  <c:v>0.31894900000000032</c:v>
                </c:pt>
                <c:pt idx="481">
                  <c:v>0.31920200000000032</c:v>
                </c:pt>
                <c:pt idx="482">
                  <c:v>0.31962500000000038</c:v>
                </c:pt>
                <c:pt idx="483">
                  <c:v>0.32144800000000673</c:v>
                </c:pt>
                <c:pt idx="484">
                  <c:v>0.322494000000006</c:v>
                </c:pt>
                <c:pt idx="485">
                  <c:v>0.32625100000000007</c:v>
                </c:pt>
                <c:pt idx="486">
                  <c:v>0.326434000000006</c:v>
                </c:pt>
                <c:pt idx="487">
                  <c:v>0.32738800000001334</c:v>
                </c:pt>
                <c:pt idx="488">
                  <c:v>0.32755200000000673</c:v>
                </c:pt>
                <c:pt idx="489">
                  <c:v>0.32756400000000774</c:v>
                </c:pt>
                <c:pt idx="490">
                  <c:v>0.32948500000000835</c:v>
                </c:pt>
                <c:pt idx="491">
                  <c:v>0.33048400000001127</c:v>
                </c:pt>
                <c:pt idx="492">
                  <c:v>0.33054000000000588</c:v>
                </c:pt>
                <c:pt idx="493">
                  <c:v>0.33054100000000008</c:v>
                </c:pt>
                <c:pt idx="494">
                  <c:v>0.33203500000000008</c:v>
                </c:pt>
                <c:pt idx="495">
                  <c:v>0.33268500000000673</c:v>
                </c:pt>
                <c:pt idx="496">
                  <c:v>0.33376500000000031</c:v>
                </c:pt>
                <c:pt idx="497">
                  <c:v>0.33767700000000628</c:v>
                </c:pt>
                <c:pt idx="498">
                  <c:v>0.33896900000000785</c:v>
                </c:pt>
                <c:pt idx="499">
                  <c:v>0.33901400000000925</c:v>
                </c:pt>
                <c:pt idx="500">
                  <c:v>0.33926800000000684</c:v>
                </c:pt>
                <c:pt idx="501">
                  <c:v>0.34021900000000027</c:v>
                </c:pt>
                <c:pt idx="502">
                  <c:v>0.34181000000000616</c:v>
                </c:pt>
                <c:pt idx="503">
                  <c:v>0.34260500000000027</c:v>
                </c:pt>
                <c:pt idx="504">
                  <c:v>0.34467100000000017</c:v>
                </c:pt>
                <c:pt idx="505">
                  <c:v>0.34482900000000088</c:v>
                </c:pt>
                <c:pt idx="506">
                  <c:v>0.34652000000000088</c:v>
                </c:pt>
                <c:pt idx="507">
                  <c:v>0.34742800000000701</c:v>
                </c:pt>
                <c:pt idx="508">
                  <c:v>0.3482100000000003</c:v>
                </c:pt>
                <c:pt idx="509">
                  <c:v>0.34821500000000016</c:v>
                </c:pt>
                <c:pt idx="510">
                  <c:v>0.34844400000000036</c:v>
                </c:pt>
                <c:pt idx="511">
                  <c:v>0.34884400000000082</c:v>
                </c:pt>
                <c:pt idx="512">
                  <c:v>0.35045200000000032</c:v>
                </c:pt>
                <c:pt idx="513">
                  <c:v>0.35081900000000038</c:v>
                </c:pt>
                <c:pt idx="514">
                  <c:v>0.35165600000000002</c:v>
                </c:pt>
                <c:pt idx="515">
                  <c:v>0.35225400000000001</c:v>
                </c:pt>
                <c:pt idx="516">
                  <c:v>0.35334200000000032</c:v>
                </c:pt>
                <c:pt idx="517">
                  <c:v>0.354097</c:v>
                </c:pt>
                <c:pt idx="518">
                  <c:v>0.3546470000000001</c:v>
                </c:pt>
                <c:pt idx="519">
                  <c:v>0.35642100000000032</c:v>
                </c:pt>
                <c:pt idx="520">
                  <c:v>0.35673299999999997</c:v>
                </c:pt>
                <c:pt idx="521">
                  <c:v>0.362207</c:v>
                </c:pt>
                <c:pt idx="522">
                  <c:v>0.36312500000000031</c:v>
                </c:pt>
                <c:pt idx="523">
                  <c:v>0.36371800000000032</c:v>
                </c:pt>
                <c:pt idx="524">
                  <c:v>0.36411200000000032</c:v>
                </c:pt>
                <c:pt idx="525">
                  <c:v>0.36499700000000007</c:v>
                </c:pt>
                <c:pt idx="526">
                  <c:v>0.36579</c:v>
                </c:pt>
                <c:pt idx="527">
                  <c:v>0.367031</c:v>
                </c:pt>
                <c:pt idx="528">
                  <c:v>0.36808700000000188</c:v>
                </c:pt>
                <c:pt idx="529">
                  <c:v>0.36846200000000673</c:v>
                </c:pt>
                <c:pt idx="530">
                  <c:v>0.36872100000000008</c:v>
                </c:pt>
                <c:pt idx="531">
                  <c:v>0.36944400000000038</c:v>
                </c:pt>
                <c:pt idx="532">
                  <c:v>0.37156600000000667</c:v>
                </c:pt>
                <c:pt idx="533">
                  <c:v>0.3725640000000065</c:v>
                </c:pt>
                <c:pt idx="534">
                  <c:v>0.37561900000000031</c:v>
                </c:pt>
                <c:pt idx="535">
                  <c:v>0.37778000000000628</c:v>
                </c:pt>
                <c:pt idx="536">
                  <c:v>0.37847500000000645</c:v>
                </c:pt>
                <c:pt idx="537">
                  <c:v>0.37877800000000611</c:v>
                </c:pt>
                <c:pt idx="538">
                  <c:v>0.37975400000000031</c:v>
                </c:pt>
                <c:pt idx="539">
                  <c:v>0.38360200000000338</c:v>
                </c:pt>
                <c:pt idx="540">
                  <c:v>0.386795</c:v>
                </c:pt>
                <c:pt idx="541">
                  <c:v>0.38775300000000007</c:v>
                </c:pt>
                <c:pt idx="542">
                  <c:v>0.38873600000000008</c:v>
                </c:pt>
                <c:pt idx="543">
                  <c:v>0.39227100000000031</c:v>
                </c:pt>
                <c:pt idx="544">
                  <c:v>0.39606200000000774</c:v>
                </c:pt>
                <c:pt idx="545">
                  <c:v>0.39646400000000948</c:v>
                </c:pt>
                <c:pt idx="546">
                  <c:v>0.39932500000001003</c:v>
                </c:pt>
                <c:pt idx="547">
                  <c:v>0.4013720000000065</c:v>
                </c:pt>
                <c:pt idx="548">
                  <c:v>0.40397000000000038</c:v>
                </c:pt>
                <c:pt idx="549">
                  <c:v>0.40653300000000003</c:v>
                </c:pt>
                <c:pt idx="550">
                  <c:v>0.40768800000000038</c:v>
                </c:pt>
                <c:pt idx="551">
                  <c:v>0.41095900000000007</c:v>
                </c:pt>
                <c:pt idx="552">
                  <c:v>0.41303600000000001</c:v>
                </c:pt>
                <c:pt idx="553">
                  <c:v>0.41606900000000008</c:v>
                </c:pt>
                <c:pt idx="554">
                  <c:v>0.41658900000000032</c:v>
                </c:pt>
                <c:pt idx="555">
                  <c:v>0.42027100000000001</c:v>
                </c:pt>
                <c:pt idx="556">
                  <c:v>0.42361300000000007</c:v>
                </c:pt>
                <c:pt idx="557">
                  <c:v>0.42399200000000031</c:v>
                </c:pt>
                <c:pt idx="558">
                  <c:v>0.42527600000000032</c:v>
                </c:pt>
                <c:pt idx="559">
                  <c:v>0.42682400000000903</c:v>
                </c:pt>
                <c:pt idx="560">
                  <c:v>0.435255</c:v>
                </c:pt>
                <c:pt idx="561">
                  <c:v>0.44980000000000042</c:v>
                </c:pt>
                <c:pt idx="562">
                  <c:v>0.45266100000000004</c:v>
                </c:pt>
                <c:pt idx="563">
                  <c:v>0.459032</c:v>
                </c:pt>
                <c:pt idx="564">
                  <c:v>0.46549800000000002</c:v>
                </c:pt>
                <c:pt idx="565">
                  <c:v>0.47471800000000008</c:v>
                </c:pt>
                <c:pt idx="566">
                  <c:v>0.47867900000000008</c:v>
                </c:pt>
                <c:pt idx="567">
                  <c:v>0.49152100000000032</c:v>
                </c:pt>
                <c:pt idx="568">
                  <c:v>0.49478000000000188</c:v>
                </c:pt>
                <c:pt idx="569">
                  <c:v>0.49958200000000791</c:v>
                </c:pt>
                <c:pt idx="570">
                  <c:v>0.50890099999999949</c:v>
                </c:pt>
                <c:pt idx="571">
                  <c:v>0.51235199999999959</c:v>
                </c:pt>
                <c:pt idx="572">
                  <c:v>0.51571599999999951</c:v>
                </c:pt>
                <c:pt idx="573">
                  <c:v>0.51903299999998642</c:v>
                </c:pt>
                <c:pt idx="574">
                  <c:v>0.52156899999998441</c:v>
                </c:pt>
                <c:pt idx="575">
                  <c:v>0.52654499999999949</c:v>
                </c:pt>
                <c:pt idx="576">
                  <c:v>0.53337400000000001</c:v>
                </c:pt>
                <c:pt idx="577">
                  <c:v>0.53519499999999998</c:v>
                </c:pt>
                <c:pt idx="578">
                  <c:v>0.54184100000001345</c:v>
                </c:pt>
                <c:pt idx="579">
                  <c:v>0.55475500000001199</c:v>
                </c:pt>
                <c:pt idx="580">
                  <c:v>0.5571739999999995</c:v>
                </c:pt>
                <c:pt idx="581">
                  <c:v>0.56103799999999959</c:v>
                </c:pt>
                <c:pt idx="582">
                  <c:v>0.57069200000000064</c:v>
                </c:pt>
                <c:pt idx="583">
                  <c:v>0.58877800000000069</c:v>
                </c:pt>
                <c:pt idx="584">
                  <c:v>0.59349299999998351</c:v>
                </c:pt>
                <c:pt idx="585">
                  <c:v>0.6977900000000139</c:v>
                </c:pt>
                <c:pt idx="586">
                  <c:v>0.70633599999999996</c:v>
                </c:pt>
                <c:pt idx="587">
                  <c:v>0.72456199999999948</c:v>
                </c:pt>
                <c:pt idx="588">
                  <c:v>0.74867399999999995</c:v>
                </c:pt>
                <c:pt idx="589">
                  <c:v>0.82151199999999958</c:v>
                </c:pt>
                <c:pt idx="590">
                  <c:v>0.83234399999999997</c:v>
                </c:pt>
                <c:pt idx="591">
                  <c:v>0.85368099999999991</c:v>
                </c:pt>
                <c:pt idx="592">
                  <c:v>0.9190600000000001</c:v>
                </c:pt>
                <c:pt idx="593">
                  <c:v>0.97826599999999941</c:v>
                </c:pt>
                <c:pt idx="594">
                  <c:v>1.0838999999999703</c:v>
                </c:pt>
                <c:pt idx="595">
                  <c:v>1.0955899999999998</c:v>
                </c:pt>
                <c:pt idx="596">
                  <c:v>1.1103000000000001</c:v>
                </c:pt>
                <c:pt idx="597">
                  <c:v>1.14354</c:v>
                </c:pt>
                <c:pt idx="598">
                  <c:v>1.21088</c:v>
                </c:pt>
                <c:pt idx="599">
                  <c:v>1.2667599999999999</c:v>
                </c:pt>
                <c:pt idx="600">
                  <c:v>1.269919999999976</c:v>
                </c:pt>
                <c:pt idx="601">
                  <c:v>1.2738099999999732</c:v>
                </c:pt>
                <c:pt idx="602">
                  <c:v>1.2896299999999683</c:v>
                </c:pt>
                <c:pt idx="603">
                  <c:v>1.29348</c:v>
                </c:pt>
                <c:pt idx="604">
                  <c:v>1.3610500000000001</c:v>
                </c:pt>
                <c:pt idx="605">
                  <c:v>1.36879</c:v>
                </c:pt>
                <c:pt idx="606">
                  <c:v>1.4002999999999726</c:v>
                </c:pt>
                <c:pt idx="607">
                  <c:v>1.4066899999999998</c:v>
                </c:pt>
                <c:pt idx="608">
                  <c:v>1.4315899999999746</c:v>
                </c:pt>
                <c:pt idx="609">
                  <c:v>1.5074999999999694</c:v>
                </c:pt>
                <c:pt idx="610">
                  <c:v>1.5115199999999998</c:v>
                </c:pt>
                <c:pt idx="611">
                  <c:v>1.5331599999999999</c:v>
                </c:pt>
                <c:pt idx="612">
                  <c:v>1.545509999999976</c:v>
                </c:pt>
                <c:pt idx="613">
                  <c:v>1.57707</c:v>
                </c:pt>
                <c:pt idx="614">
                  <c:v>1.5815299999999728</c:v>
                </c:pt>
                <c:pt idx="615">
                  <c:v>1.6179899999999998</c:v>
                </c:pt>
                <c:pt idx="616">
                  <c:v>1.6186199999999999</c:v>
                </c:pt>
                <c:pt idx="617">
                  <c:v>1.6814199999999999</c:v>
                </c:pt>
                <c:pt idx="618">
                  <c:v>1.68252</c:v>
                </c:pt>
                <c:pt idx="619">
                  <c:v>1.6942700000000201</c:v>
                </c:pt>
                <c:pt idx="620">
                  <c:v>1.7186800000000007</c:v>
                </c:pt>
                <c:pt idx="621">
                  <c:v>1.7662300000000006</c:v>
                </c:pt>
                <c:pt idx="622">
                  <c:v>1.7741600000000006</c:v>
                </c:pt>
                <c:pt idx="623">
                  <c:v>1.7903400000000007</c:v>
                </c:pt>
                <c:pt idx="624">
                  <c:v>1.80464</c:v>
                </c:pt>
                <c:pt idx="625">
                  <c:v>1.8279199999999998</c:v>
                </c:pt>
                <c:pt idx="626">
                  <c:v>1.8855300000000002</c:v>
                </c:pt>
                <c:pt idx="627">
                  <c:v>1.88717</c:v>
                </c:pt>
                <c:pt idx="628">
                  <c:v>1.92459</c:v>
                </c:pt>
                <c:pt idx="629">
                  <c:v>1.9462600000000001</c:v>
                </c:pt>
                <c:pt idx="630">
                  <c:v>1.9642299999999995</c:v>
                </c:pt>
                <c:pt idx="631">
                  <c:v>1.9762100000000269</c:v>
                </c:pt>
                <c:pt idx="632">
                  <c:v>2.01783</c:v>
                </c:pt>
                <c:pt idx="633">
                  <c:v>2.0368299999999424</c:v>
                </c:pt>
                <c:pt idx="634">
                  <c:v>2.0379999999999998</c:v>
                </c:pt>
                <c:pt idx="635">
                  <c:v>2.04325</c:v>
                </c:pt>
                <c:pt idx="636">
                  <c:v>2.0466799999999967</c:v>
                </c:pt>
                <c:pt idx="637">
                  <c:v>2.0517999999999987</c:v>
                </c:pt>
                <c:pt idx="638">
                  <c:v>2.0641699999999998</c:v>
                </c:pt>
                <c:pt idx="639">
                  <c:v>2.0652399999999997</c:v>
                </c:pt>
                <c:pt idx="640">
                  <c:v>2.0809199999999999</c:v>
                </c:pt>
                <c:pt idx="641">
                  <c:v>2.0934300000000001</c:v>
                </c:pt>
                <c:pt idx="642">
                  <c:v>2.1244999999999998</c:v>
                </c:pt>
                <c:pt idx="643">
                  <c:v>2.13442</c:v>
                </c:pt>
                <c:pt idx="644">
                  <c:v>2.1478100000000002</c:v>
                </c:pt>
                <c:pt idx="645">
                  <c:v>2.17842</c:v>
                </c:pt>
                <c:pt idx="646">
                  <c:v>2.2144399999999997</c:v>
                </c:pt>
                <c:pt idx="647">
                  <c:v>2.2720099999999968</c:v>
                </c:pt>
                <c:pt idx="648">
                  <c:v>2.3208599999999433</c:v>
                </c:pt>
                <c:pt idx="649">
                  <c:v>2.3378699999999366</c:v>
                </c:pt>
                <c:pt idx="650">
                  <c:v>2.3411900000000001</c:v>
                </c:pt>
                <c:pt idx="651">
                  <c:v>2.3551499999999326</c:v>
                </c:pt>
                <c:pt idx="652">
                  <c:v>2.4264599999999326</c:v>
                </c:pt>
                <c:pt idx="653">
                  <c:v>2.4550999999999967</c:v>
                </c:pt>
                <c:pt idx="654">
                  <c:v>2.4938099999999968</c:v>
                </c:pt>
                <c:pt idx="655">
                  <c:v>2.4941200000000001</c:v>
                </c:pt>
                <c:pt idx="656">
                  <c:v>2.5068799999999967</c:v>
                </c:pt>
                <c:pt idx="657">
                  <c:v>2.5210699999999977</c:v>
                </c:pt>
                <c:pt idx="658">
                  <c:v>2.5631900000000631</c:v>
                </c:pt>
                <c:pt idx="659">
                  <c:v>2.5711599999999977</c:v>
                </c:pt>
                <c:pt idx="660">
                  <c:v>2.6427300000000002</c:v>
                </c:pt>
                <c:pt idx="661">
                  <c:v>2.6685400000000001</c:v>
                </c:pt>
                <c:pt idx="662">
                  <c:v>2.6790699999999967</c:v>
                </c:pt>
                <c:pt idx="663">
                  <c:v>2.6845900000000626</c:v>
                </c:pt>
                <c:pt idx="664">
                  <c:v>2.7074900000000452</c:v>
                </c:pt>
                <c:pt idx="665">
                  <c:v>2.7452999999999999</c:v>
                </c:pt>
                <c:pt idx="666">
                  <c:v>2.7839300000000851</c:v>
                </c:pt>
                <c:pt idx="667">
                  <c:v>2.8063499999999379</c:v>
                </c:pt>
                <c:pt idx="668">
                  <c:v>2.8094399999999977</c:v>
                </c:pt>
                <c:pt idx="669">
                  <c:v>2.8140199999999767</c:v>
                </c:pt>
                <c:pt idx="670">
                  <c:v>2.8245100000000001</c:v>
                </c:pt>
                <c:pt idx="671">
                  <c:v>2.8278699999999977</c:v>
                </c:pt>
                <c:pt idx="672">
                  <c:v>2.8386099999999326</c:v>
                </c:pt>
                <c:pt idx="673">
                  <c:v>2.8445800000000001</c:v>
                </c:pt>
                <c:pt idx="674">
                  <c:v>2.8717200000000003</c:v>
                </c:pt>
                <c:pt idx="675">
                  <c:v>2.917459999999946</c:v>
                </c:pt>
                <c:pt idx="676">
                  <c:v>2.92591</c:v>
                </c:pt>
                <c:pt idx="677">
                  <c:v>2.9356099999999326</c:v>
                </c:pt>
                <c:pt idx="678">
                  <c:v>2.9398899999999366</c:v>
                </c:pt>
                <c:pt idx="679">
                  <c:v>3.0042300000000002</c:v>
                </c:pt>
                <c:pt idx="680">
                  <c:v>3.0093800000000002</c:v>
                </c:pt>
                <c:pt idx="681">
                  <c:v>3.0623100000000001</c:v>
                </c:pt>
                <c:pt idx="682">
                  <c:v>3.1003600000000002</c:v>
                </c:pt>
                <c:pt idx="683">
                  <c:v>3.13368</c:v>
                </c:pt>
                <c:pt idx="684">
                  <c:v>3.1763499999999967</c:v>
                </c:pt>
                <c:pt idx="685">
                  <c:v>3.1847200000000568</c:v>
                </c:pt>
                <c:pt idx="686">
                  <c:v>3.2014900000000002</c:v>
                </c:pt>
                <c:pt idx="687">
                  <c:v>3.4952399999999977</c:v>
                </c:pt>
                <c:pt idx="688">
                  <c:v>3.61511</c:v>
                </c:pt>
                <c:pt idx="689">
                  <c:v>4.7158699999999998</c:v>
                </c:pt>
                <c:pt idx="690">
                  <c:v>5.2893900000000134</c:v>
                </c:pt>
              </c:numCache>
            </c:numRef>
          </c:val>
        </c:ser>
        <c:dLbls/>
        <c:marker val="1"/>
        <c:axId val="47975424"/>
        <c:axId val="86657280"/>
      </c:lineChart>
      <c:catAx>
        <c:axId val="47975424"/>
        <c:scaling>
          <c:orientation val="minMax"/>
        </c:scaling>
        <c:axPos val="b"/>
        <c:tickLblPos val="nextTo"/>
        <c:txPr>
          <a:bodyPr/>
          <a:lstStyle/>
          <a:p>
            <a:pPr>
              <a:defRPr sz="2000"/>
            </a:pPr>
            <a:endParaRPr lang="en-US"/>
          </a:p>
        </c:txPr>
        <c:crossAx val="86657280"/>
        <c:crosses val="autoZero"/>
        <c:auto val="1"/>
        <c:lblAlgn val="ctr"/>
        <c:lblOffset val="100"/>
        <c:tickLblSkip val="100"/>
        <c:tickMarkSkip val="50"/>
      </c:catAx>
      <c:valAx>
        <c:axId val="86657280"/>
        <c:scaling>
          <c:orientation val="minMax"/>
          <c:max val="5"/>
        </c:scaling>
        <c:axPos val="l"/>
        <c:majorGridlines/>
        <c:numFmt formatCode="General" sourceLinked="1"/>
        <c:tickLblPos val="nextTo"/>
        <c:txPr>
          <a:bodyPr/>
          <a:lstStyle/>
          <a:p>
            <a:pPr>
              <a:defRPr sz="2000"/>
            </a:pPr>
            <a:endParaRPr lang="en-US"/>
          </a:p>
        </c:txPr>
        <c:crossAx val="47975424"/>
        <c:crosses val="autoZero"/>
        <c:crossBetween val="between"/>
        <c:majorUnit val="1"/>
      </c:valAx>
    </c:plotArea>
    <c:legend>
      <c:legendPos val="r"/>
      <c:layout>
        <c:manualLayout>
          <c:xMode val="edge"/>
          <c:yMode val="edge"/>
          <c:x val="0.1963140665109169"/>
          <c:y val="0.1024549891789842"/>
          <c:w val="0.38990914597213822"/>
          <c:h val="0.39756872496201157"/>
        </c:manualLayout>
      </c:layout>
      <c:txPr>
        <a:bodyPr/>
        <a:lstStyle/>
        <a:p>
          <a:pPr>
            <a:defRPr sz="2400"/>
          </a:pPr>
          <a:endParaRPr lang="en-US"/>
        </a:p>
      </c:txPr>
    </c:legend>
    <c:plotVisOnly val="1"/>
    <c:dispBlanksAs val="gap"/>
  </c:chart>
  <c:spPr>
    <a:ln>
      <a:noFill/>
    </a:ln>
  </c:spPr>
  <c:txPr>
    <a:bodyPr/>
    <a:lstStyle/>
    <a:p>
      <a:pPr>
        <a:defRPr sz="1800">
          <a:latin typeface="Times New Roman" pitchFamily="18" charset="0"/>
          <a:cs typeface="Times New Roman" pitchFamily="18" charset="0"/>
        </a:defRPr>
      </a:pPr>
      <a:endParaRPr lang="en-US"/>
    </a:p>
  </c:txPr>
  <c:externalData r:id="rId2"/>
  <c:userShapes r:id="rId3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plotArea>
      <c:layout>
        <c:manualLayout>
          <c:layoutTarget val="inner"/>
          <c:xMode val="edge"/>
          <c:yMode val="edge"/>
          <c:x val="0.13344614375126215"/>
          <c:y val="7.6506867456203428E-2"/>
          <c:w val="0.78905436099333737"/>
          <c:h val="0.68075412590906936"/>
        </c:manualLayout>
      </c:layout>
      <c:lineChart>
        <c:grouping val="standard"/>
        <c:ser>
          <c:idx val="0"/>
          <c:order val="0"/>
          <c:tx>
            <c:strRef>
              <c:f>Sheet1!$V$1</c:f>
              <c:strCache>
                <c:ptCount val="1"/>
                <c:pt idx="0">
                  <c:v>Short</c:v>
                </c:pt>
              </c:strCache>
            </c:strRef>
          </c:tx>
          <c:spPr>
            <a:ln w="28575"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Sheet1!$V$2:$V$588</c:f>
              <c:numCache>
                <c:formatCode>General</c:formatCode>
                <c:ptCount val="587"/>
                <c:pt idx="0">
                  <c:v>5.1194999999999997E-2</c:v>
                </c:pt>
                <c:pt idx="1">
                  <c:v>5.1268000000000001E-2</c:v>
                </c:pt>
                <c:pt idx="2">
                  <c:v>5.3238999999999995E-2</c:v>
                </c:pt>
                <c:pt idx="3">
                  <c:v>6.3117999999999994E-2</c:v>
                </c:pt>
                <c:pt idx="4">
                  <c:v>6.4906000000000033E-2</c:v>
                </c:pt>
                <c:pt idx="5">
                  <c:v>6.9026000000000184E-2</c:v>
                </c:pt>
                <c:pt idx="6">
                  <c:v>7.0611999999999994E-2</c:v>
                </c:pt>
                <c:pt idx="7">
                  <c:v>7.2988000000000011E-2</c:v>
                </c:pt>
                <c:pt idx="8">
                  <c:v>7.2995000000000004E-2</c:v>
                </c:pt>
                <c:pt idx="9">
                  <c:v>7.4795000000001874E-2</c:v>
                </c:pt>
                <c:pt idx="10">
                  <c:v>7.8798000000000104E-2</c:v>
                </c:pt>
                <c:pt idx="11">
                  <c:v>7.9067000000001914E-2</c:v>
                </c:pt>
                <c:pt idx="12">
                  <c:v>8.0841000000000024E-2</c:v>
                </c:pt>
                <c:pt idx="13">
                  <c:v>8.0855000000000746E-2</c:v>
                </c:pt>
                <c:pt idx="14">
                  <c:v>8.110700000000004E-2</c:v>
                </c:pt>
                <c:pt idx="15">
                  <c:v>8.4587000000000065E-2</c:v>
                </c:pt>
                <c:pt idx="16">
                  <c:v>8.6576000000000028E-2</c:v>
                </c:pt>
                <c:pt idx="17">
                  <c:v>8.6599000000000065E-2</c:v>
                </c:pt>
                <c:pt idx="18">
                  <c:v>8.6650000000000227E-2</c:v>
                </c:pt>
                <c:pt idx="19">
                  <c:v>8.6663000000000004E-2</c:v>
                </c:pt>
                <c:pt idx="20">
                  <c:v>8.6725000000000246E-2</c:v>
                </c:pt>
                <c:pt idx="21">
                  <c:v>8.8299000000000044E-2</c:v>
                </c:pt>
                <c:pt idx="22">
                  <c:v>8.8695000000003382E-2</c:v>
                </c:pt>
                <c:pt idx="23">
                  <c:v>8.8779000000000025E-2</c:v>
                </c:pt>
                <c:pt idx="24">
                  <c:v>9.0449000000000015E-2</c:v>
                </c:pt>
                <c:pt idx="25">
                  <c:v>9.0567000000000744E-2</c:v>
                </c:pt>
                <c:pt idx="26">
                  <c:v>9.2439999999999994E-2</c:v>
                </c:pt>
                <c:pt idx="27">
                  <c:v>9.2637000000000025E-2</c:v>
                </c:pt>
                <c:pt idx="28">
                  <c:v>9.2713000000000018E-2</c:v>
                </c:pt>
                <c:pt idx="29">
                  <c:v>9.271900000000001E-2</c:v>
                </c:pt>
                <c:pt idx="30">
                  <c:v>9.2836000000000043E-2</c:v>
                </c:pt>
                <c:pt idx="31">
                  <c:v>9.2879000000000003E-2</c:v>
                </c:pt>
                <c:pt idx="32">
                  <c:v>9.4362000000000001E-2</c:v>
                </c:pt>
                <c:pt idx="33">
                  <c:v>9.4541000000000028E-2</c:v>
                </c:pt>
                <c:pt idx="34">
                  <c:v>9.4562000000000243E-2</c:v>
                </c:pt>
                <c:pt idx="35">
                  <c:v>9.4590000000001048E-2</c:v>
                </c:pt>
                <c:pt idx="36">
                  <c:v>9.4632000000000063E-2</c:v>
                </c:pt>
                <c:pt idx="37">
                  <c:v>9.4646000000000244E-2</c:v>
                </c:pt>
                <c:pt idx="38">
                  <c:v>9.4653000000000265E-2</c:v>
                </c:pt>
                <c:pt idx="39">
                  <c:v>9.4665000000001248E-2</c:v>
                </c:pt>
                <c:pt idx="40">
                  <c:v>9.4680000000000028E-2</c:v>
                </c:pt>
                <c:pt idx="41">
                  <c:v>9.4737000000000265E-2</c:v>
                </c:pt>
                <c:pt idx="42">
                  <c:v>9.4744000000000744E-2</c:v>
                </c:pt>
                <c:pt idx="43">
                  <c:v>9.5037000000000024E-2</c:v>
                </c:pt>
                <c:pt idx="44">
                  <c:v>9.6608000000000041E-2</c:v>
                </c:pt>
                <c:pt idx="45">
                  <c:v>9.8538000000001263E-2</c:v>
                </c:pt>
                <c:pt idx="46">
                  <c:v>0.100382</c:v>
                </c:pt>
                <c:pt idx="47">
                  <c:v>0.100455</c:v>
                </c:pt>
                <c:pt idx="48">
                  <c:v>0.100509</c:v>
                </c:pt>
                <c:pt idx="49">
                  <c:v>0.102383</c:v>
                </c:pt>
                <c:pt idx="50">
                  <c:v>0.10240400000000002</c:v>
                </c:pt>
                <c:pt idx="51">
                  <c:v>0.10242500000000022</c:v>
                </c:pt>
                <c:pt idx="52">
                  <c:v>0.102467</c:v>
                </c:pt>
                <c:pt idx="53">
                  <c:v>0.10249600000000079</c:v>
                </c:pt>
                <c:pt idx="54">
                  <c:v>0.1026240000000021</c:v>
                </c:pt>
                <c:pt idx="55">
                  <c:v>0.10442400000000022</c:v>
                </c:pt>
                <c:pt idx="56">
                  <c:v>0.10443500000000012</c:v>
                </c:pt>
                <c:pt idx="57">
                  <c:v>0.10448</c:v>
                </c:pt>
                <c:pt idx="58">
                  <c:v>0.10449600000000187</c:v>
                </c:pt>
                <c:pt idx="59">
                  <c:v>0.10452599999999999</c:v>
                </c:pt>
                <c:pt idx="60">
                  <c:v>0.10457200000000012</c:v>
                </c:pt>
                <c:pt idx="61">
                  <c:v>0.10459499999999999</c:v>
                </c:pt>
                <c:pt idx="62">
                  <c:v>0.10633300000000002</c:v>
                </c:pt>
                <c:pt idx="63">
                  <c:v>0.10836400000000022</c:v>
                </c:pt>
                <c:pt idx="64">
                  <c:v>0.10844500000000012</c:v>
                </c:pt>
                <c:pt idx="65">
                  <c:v>0.10878100000000022</c:v>
                </c:pt>
                <c:pt idx="66">
                  <c:v>0.10996400000000196</c:v>
                </c:pt>
                <c:pt idx="67">
                  <c:v>0.11028600000000002</c:v>
                </c:pt>
                <c:pt idx="68">
                  <c:v>0.11029100000000019</c:v>
                </c:pt>
                <c:pt idx="69">
                  <c:v>0.11038899999999628</c:v>
                </c:pt>
                <c:pt idx="70">
                  <c:v>0.1105</c:v>
                </c:pt>
                <c:pt idx="71">
                  <c:v>0.11053300000000002</c:v>
                </c:pt>
                <c:pt idx="72">
                  <c:v>0.110541</c:v>
                </c:pt>
                <c:pt idx="73">
                  <c:v>0.110667</c:v>
                </c:pt>
                <c:pt idx="74">
                  <c:v>0.11226700000000002</c:v>
                </c:pt>
                <c:pt idx="75">
                  <c:v>0.112305</c:v>
                </c:pt>
                <c:pt idx="76">
                  <c:v>0.11231799999999628</c:v>
                </c:pt>
                <c:pt idx="77">
                  <c:v>0.11233600000000002</c:v>
                </c:pt>
                <c:pt idx="78">
                  <c:v>0.112341</c:v>
                </c:pt>
                <c:pt idx="79">
                  <c:v>0.11237800000000001</c:v>
                </c:pt>
                <c:pt idx="80">
                  <c:v>0.11244700000000001</c:v>
                </c:pt>
                <c:pt idx="81">
                  <c:v>0.112653</c:v>
                </c:pt>
                <c:pt idx="82">
                  <c:v>0.11277100000000002</c:v>
                </c:pt>
                <c:pt idx="83">
                  <c:v>0.11435799999999628</c:v>
                </c:pt>
                <c:pt idx="84">
                  <c:v>0.114578</c:v>
                </c:pt>
                <c:pt idx="85">
                  <c:v>0.11627800000000002</c:v>
                </c:pt>
                <c:pt idx="86">
                  <c:v>0.11819900000000012</c:v>
                </c:pt>
                <c:pt idx="87">
                  <c:v>0.11822600000000259</c:v>
                </c:pt>
                <c:pt idx="88">
                  <c:v>0.118257</c:v>
                </c:pt>
                <c:pt idx="89">
                  <c:v>0.11826399999999999</c:v>
                </c:pt>
                <c:pt idx="90">
                  <c:v>0.11826900000000012</c:v>
                </c:pt>
                <c:pt idx="91">
                  <c:v>0.11828400000000019</c:v>
                </c:pt>
                <c:pt idx="92">
                  <c:v>0.11828900000000002</c:v>
                </c:pt>
                <c:pt idx="93">
                  <c:v>0.11829700000000012</c:v>
                </c:pt>
                <c:pt idx="94">
                  <c:v>0.118308</c:v>
                </c:pt>
                <c:pt idx="95">
                  <c:v>0.118312</c:v>
                </c:pt>
                <c:pt idx="96">
                  <c:v>0.118371</c:v>
                </c:pt>
                <c:pt idx="97">
                  <c:v>0.11839000000000002</c:v>
                </c:pt>
                <c:pt idx="98">
                  <c:v>0.11866400000000187</c:v>
                </c:pt>
                <c:pt idx="99">
                  <c:v>0.12018600000000022</c:v>
                </c:pt>
                <c:pt idx="100">
                  <c:v>0.12019700000000012</c:v>
                </c:pt>
                <c:pt idx="101">
                  <c:v>0.120217</c:v>
                </c:pt>
                <c:pt idx="102">
                  <c:v>0.12022900000000022</c:v>
                </c:pt>
                <c:pt idx="103">
                  <c:v>0.12023100000000179</c:v>
                </c:pt>
                <c:pt idx="104">
                  <c:v>0.12030100000000002</c:v>
                </c:pt>
                <c:pt idx="105">
                  <c:v>0.12080299999999998</c:v>
                </c:pt>
                <c:pt idx="106">
                  <c:v>0.12170499999999999</c:v>
                </c:pt>
                <c:pt idx="107">
                  <c:v>0.12202499999999999</c:v>
                </c:pt>
                <c:pt idx="108">
                  <c:v>0.12226700000000019</c:v>
                </c:pt>
                <c:pt idx="109">
                  <c:v>0.122312</c:v>
                </c:pt>
                <c:pt idx="110">
                  <c:v>0.12237000000000002</c:v>
                </c:pt>
                <c:pt idx="111">
                  <c:v>0.12398300000000002</c:v>
                </c:pt>
                <c:pt idx="112">
                  <c:v>0.12417000000000022</c:v>
                </c:pt>
                <c:pt idx="113">
                  <c:v>0.12417900000000009</c:v>
                </c:pt>
                <c:pt idx="114">
                  <c:v>0.12432500000000182</c:v>
                </c:pt>
                <c:pt idx="115">
                  <c:v>0.12443899999999998</c:v>
                </c:pt>
                <c:pt idx="116">
                  <c:v>0.12554799999999999</c:v>
                </c:pt>
                <c:pt idx="117">
                  <c:v>0.12570899999999999</c:v>
                </c:pt>
                <c:pt idx="118">
                  <c:v>0.12601699999999999</c:v>
                </c:pt>
                <c:pt idx="119">
                  <c:v>0.12601899999999999</c:v>
                </c:pt>
                <c:pt idx="120">
                  <c:v>0.12604599999999999</c:v>
                </c:pt>
                <c:pt idx="121">
                  <c:v>0.12607199999999988</c:v>
                </c:pt>
                <c:pt idx="122">
                  <c:v>0.12612999999999988</c:v>
                </c:pt>
                <c:pt idx="123">
                  <c:v>0.12617099999999987</c:v>
                </c:pt>
                <c:pt idx="124">
                  <c:v>0.12620999999999999</c:v>
                </c:pt>
                <c:pt idx="125">
                  <c:v>0.126272</c:v>
                </c:pt>
                <c:pt idx="126">
                  <c:v>0.126273</c:v>
                </c:pt>
                <c:pt idx="127">
                  <c:v>0.127861</c:v>
                </c:pt>
                <c:pt idx="128">
                  <c:v>0.12795799999999999</c:v>
                </c:pt>
                <c:pt idx="129">
                  <c:v>0.12801699999999999</c:v>
                </c:pt>
                <c:pt idx="130">
                  <c:v>0.128106</c:v>
                </c:pt>
                <c:pt idx="131">
                  <c:v>0.12811700000000001</c:v>
                </c:pt>
                <c:pt idx="132">
                  <c:v>0.128136</c:v>
                </c:pt>
                <c:pt idx="133">
                  <c:v>0.12814200000000001</c:v>
                </c:pt>
                <c:pt idx="134">
                  <c:v>0.12815799999999997</c:v>
                </c:pt>
                <c:pt idx="135">
                  <c:v>0.12823899999999999</c:v>
                </c:pt>
                <c:pt idx="136">
                  <c:v>0.12828899999999999</c:v>
                </c:pt>
                <c:pt idx="137">
                  <c:v>0.12834499999999999</c:v>
                </c:pt>
                <c:pt idx="138">
                  <c:v>0.128528</c:v>
                </c:pt>
                <c:pt idx="139">
                  <c:v>0.13184299999999999</c:v>
                </c:pt>
                <c:pt idx="140">
                  <c:v>0.13197600000000001</c:v>
                </c:pt>
                <c:pt idx="141">
                  <c:v>0.13206999999999999</c:v>
                </c:pt>
                <c:pt idx="142">
                  <c:v>0.13229500000000041</c:v>
                </c:pt>
                <c:pt idx="143">
                  <c:v>0.13248699999999999</c:v>
                </c:pt>
                <c:pt idx="144">
                  <c:v>0.13374600000000317</c:v>
                </c:pt>
                <c:pt idx="145">
                  <c:v>0.13397800000000001</c:v>
                </c:pt>
                <c:pt idx="146">
                  <c:v>0.13404099999999999</c:v>
                </c:pt>
                <c:pt idx="147">
                  <c:v>0.13404600000000041</c:v>
                </c:pt>
                <c:pt idx="148">
                  <c:v>0.13421400000000044</c:v>
                </c:pt>
                <c:pt idx="149">
                  <c:v>0.13593800000000317</c:v>
                </c:pt>
                <c:pt idx="150">
                  <c:v>0.13594400000000359</c:v>
                </c:pt>
                <c:pt idx="151">
                  <c:v>0.13600599999999999</c:v>
                </c:pt>
                <c:pt idx="152">
                  <c:v>0.13601800000000044</c:v>
                </c:pt>
                <c:pt idx="153">
                  <c:v>0.13617299999999988</c:v>
                </c:pt>
                <c:pt idx="154">
                  <c:v>0.13780000000000001</c:v>
                </c:pt>
                <c:pt idx="155">
                  <c:v>0.13780999999999999</c:v>
                </c:pt>
                <c:pt idx="156">
                  <c:v>0.137876</c:v>
                </c:pt>
                <c:pt idx="157">
                  <c:v>0.13788500000000001</c:v>
                </c:pt>
                <c:pt idx="158">
                  <c:v>0.13789000000000001</c:v>
                </c:pt>
                <c:pt idx="159">
                  <c:v>0.13793300000000044</c:v>
                </c:pt>
                <c:pt idx="160">
                  <c:v>0.13798500000000041</c:v>
                </c:pt>
                <c:pt idx="161">
                  <c:v>0.13803599999999999</c:v>
                </c:pt>
                <c:pt idx="162">
                  <c:v>0.13978199999999999</c:v>
                </c:pt>
                <c:pt idx="163">
                  <c:v>0.13986699999999999</c:v>
                </c:pt>
                <c:pt idx="164">
                  <c:v>0.13990600000000294</c:v>
                </c:pt>
                <c:pt idx="165">
                  <c:v>0.13995099999999999</c:v>
                </c:pt>
                <c:pt idx="166">
                  <c:v>0.13997899999999999</c:v>
                </c:pt>
                <c:pt idx="167">
                  <c:v>0.14008200000000001</c:v>
                </c:pt>
                <c:pt idx="168">
                  <c:v>0.14021400000000339</c:v>
                </c:pt>
                <c:pt idx="169">
                  <c:v>0.14189800000000041</c:v>
                </c:pt>
                <c:pt idx="170">
                  <c:v>0.14191100000000359</c:v>
                </c:pt>
                <c:pt idx="171">
                  <c:v>0.14192199999999999</c:v>
                </c:pt>
                <c:pt idx="172">
                  <c:v>0.14198100000000041</c:v>
                </c:pt>
                <c:pt idx="173">
                  <c:v>0.14219899999999999</c:v>
                </c:pt>
                <c:pt idx="174">
                  <c:v>0.14380699999999999</c:v>
                </c:pt>
                <c:pt idx="175">
                  <c:v>0.14394300000000423</c:v>
                </c:pt>
                <c:pt idx="176">
                  <c:v>0.14400399999999999</c:v>
                </c:pt>
                <c:pt idx="177">
                  <c:v>0.14405200000000001</c:v>
                </c:pt>
                <c:pt idx="178">
                  <c:v>0.14429700000000359</c:v>
                </c:pt>
                <c:pt idx="179">
                  <c:v>0.14583199999999999</c:v>
                </c:pt>
                <c:pt idx="180">
                  <c:v>0.14587700000000001</c:v>
                </c:pt>
                <c:pt idx="181">
                  <c:v>0.14770400000000194</c:v>
                </c:pt>
                <c:pt idx="182">
                  <c:v>0.14774100000000392</c:v>
                </c:pt>
                <c:pt idx="183">
                  <c:v>0.14785899999999999</c:v>
                </c:pt>
                <c:pt idx="184">
                  <c:v>0.14796800000000437</c:v>
                </c:pt>
                <c:pt idx="185">
                  <c:v>0.14932699999999999</c:v>
                </c:pt>
                <c:pt idx="186">
                  <c:v>0.14962400000000001</c:v>
                </c:pt>
                <c:pt idx="187">
                  <c:v>0.14968100000000001</c:v>
                </c:pt>
                <c:pt idx="188">
                  <c:v>0.14972900000000094</c:v>
                </c:pt>
                <c:pt idx="189">
                  <c:v>0.14973800000000373</c:v>
                </c:pt>
                <c:pt idx="190">
                  <c:v>0.14974500000000451</c:v>
                </c:pt>
                <c:pt idx="191">
                  <c:v>0.14988699999999999</c:v>
                </c:pt>
                <c:pt idx="192">
                  <c:v>0.15034100000000244</c:v>
                </c:pt>
                <c:pt idx="193">
                  <c:v>0.15147099999999999</c:v>
                </c:pt>
                <c:pt idx="194">
                  <c:v>0.15171700000000482</c:v>
                </c:pt>
                <c:pt idx="195">
                  <c:v>0.15177099999999999</c:v>
                </c:pt>
                <c:pt idx="196">
                  <c:v>0.15356900000000387</c:v>
                </c:pt>
                <c:pt idx="197">
                  <c:v>0.15554800000000493</c:v>
                </c:pt>
                <c:pt idx="198">
                  <c:v>0.15567600000000001</c:v>
                </c:pt>
                <c:pt idx="199">
                  <c:v>0.15569700000000194</c:v>
                </c:pt>
                <c:pt idx="200">
                  <c:v>0.15569900000000322</c:v>
                </c:pt>
                <c:pt idx="201">
                  <c:v>0.15572400000000094</c:v>
                </c:pt>
                <c:pt idx="202">
                  <c:v>0.15589600000000359</c:v>
                </c:pt>
                <c:pt idx="203">
                  <c:v>0.15752800000000144</c:v>
                </c:pt>
                <c:pt idx="204">
                  <c:v>0.15764500000000359</c:v>
                </c:pt>
                <c:pt idx="205">
                  <c:v>0.15765100000000001</c:v>
                </c:pt>
                <c:pt idx="206">
                  <c:v>0.15767400000000001</c:v>
                </c:pt>
                <c:pt idx="207">
                  <c:v>0.15769600000000294</c:v>
                </c:pt>
                <c:pt idx="208">
                  <c:v>0.15785700000000041</c:v>
                </c:pt>
                <c:pt idx="209">
                  <c:v>0.15944000000000544</c:v>
                </c:pt>
                <c:pt idx="210">
                  <c:v>0.15961000000000194</c:v>
                </c:pt>
                <c:pt idx="211">
                  <c:v>0.15967899999999999</c:v>
                </c:pt>
                <c:pt idx="212">
                  <c:v>0.15970600000000412</c:v>
                </c:pt>
                <c:pt idx="213">
                  <c:v>0.15977600000000144</c:v>
                </c:pt>
                <c:pt idx="214">
                  <c:v>0.15996500000000533</c:v>
                </c:pt>
                <c:pt idx="215">
                  <c:v>0.16141600000000317</c:v>
                </c:pt>
                <c:pt idx="216">
                  <c:v>0.16158400000000001</c:v>
                </c:pt>
                <c:pt idx="217">
                  <c:v>0.16204499999999999</c:v>
                </c:pt>
                <c:pt idx="218">
                  <c:v>0.16339899999999999</c:v>
                </c:pt>
                <c:pt idx="219">
                  <c:v>0.16372700000000001</c:v>
                </c:pt>
                <c:pt idx="220">
                  <c:v>0.16378899999999999</c:v>
                </c:pt>
                <c:pt idx="221">
                  <c:v>0.16422999999999999</c:v>
                </c:pt>
                <c:pt idx="222">
                  <c:v>0.16525500000000001</c:v>
                </c:pt>
                <c:pt idx="223">
                  <c:v>0.16545000000000001</c:v>
                </c:pt>
                <c:pt idx="224">
                  <c:v>0.16551199999999999</c:v>
                </c:pt>
                <c:pt idx="225">
                  <c:v>0.16552800000000001</c:v>
                </c:pt>
                <c:pt idx="226">
                  <c:v>0.165576</c:v>
                </c:pt>
                <c:pt idx="227">
                  <c:v>0.16560800000000001</c:v>
                </c:pt>
                <c:pt idx="228">
                  <c:v>0.16568099999999997</c:v>
                </c:pt>
                <c:pt idx="229">
                  <c:v>0.16578899999999999</c:v>
                </c:pt>
                <c:pt idx="230">
                  <c:v>0.16748099999999999</c:v>
                </c:pt>
                <c:pt idx="231">
                  <c:v>0.16754200000000041</c:v>
                </c:pt>
                <c:pt idx="232">
                  <c:v>0.167573</c:v>
                </c:pt>
                <c:pt idx="233">
                  <c:v>0.167574</c:v>
                </c:pt>
                <c:pt idx="234">
                  <c:v>0.16764999999999999</c:v>
                </c:pt>
                <c:pt idx="235">
                  <c:v>0.16779500000000044</c:v>
                </c:pt>
                <c:pt idx="236">
                  <c:v>0.16793100000000041</c:v>
                </c:pt>
                <c:pt idx="237">
                  <c:v>0.16929600000000194</c:v>
                </c:pt>
                <c:pt idx="238">
                  <c:v>0.17141500000000401</c:v>
                </c:pt>
                <c:pt idx="239">
                  <c:v>0.17144000000000359</c:v>
                </c:pt>
                <c:pt idx="240">
                  <c:v>0.17161399999999999</c:v>
                </c:pt>
                <c:pt idx="241">
                  <c:v>0.173155</c:v>
                </c:pt>
                <c:pt idx="242">
                  <c:v>0.17326800000000339</c:v>
                </c:pt>
                <c:pt idx="243">
                  <c:v>0.17328600000000041</c:v>
                </c:pt>
                <c:pt idx="244">
                  <c:v>0.17334100000000024</c:v>
                </c:pt>
                <c:pt idx="245">
                  <c:v>0.17341300000000398</c:v>
                </c:pt>
                <c:pt idx="246">
                  <c:v>0.17343600000000359</c:v>
                </c:pt>
                <c:pt idx="247">
                  <c:v>0.17343900000000367</c:v>
                </c:pt>
                <c:pt idx="248">
                  <c:v>0.17345300000000041</c:v>
                </c:pt>
                <c:pt idx="249">
                  <c:v>0.17346600000000359</c:v>
                </c:pt>
                <c:pt idx="250">
                  <c:v>0.17360600000000001</c:v>
                </c:pt>
                <c:pt idx="251">
                  <c:v>0.17518300000000001</c:v>
                </c:pt>
                <c:pt idx="252">
                  <c:v>0.17532900000000001</c:v>
                </c:pt>
                <c:pt idx="253">
                  <c:v>0.17544800000000493</c:v>
                </c:pt>
                <c:pt idx="254">
                  <c:v>0.17546200000000359</c:v>
                </c:pt>
                <c:pt idx="255">
                  <c:v>0.17550399999999999</c:v>
                </c:pt>
                <c:pt idx="256">
                  <c:v>0.17558199999999999</c:v>
                </c:pt>
                <c:pt idx="257">
                  <c:v>0.17708199999999999</c:v>
                </c:pt>
                <c:pt idx="258">
                  <c:v>0.17740200000000322</c:v>
                </c:pt>
                <c:pt idx="259">
                  <c:v>0.17913899999999999</c:v>
                </c:pt>
                <c:pt idx="260">
                  <c:v>0.17930599999999999</c:v>
                </c:pt>
                <c:pt idx="261">
                  <c:v>0.17954800000000418</c:v>
                </c:pt>
                <c:pt idx="262">
                  <c:v>0.18114800000000317</c:v>
                </c:pt>
                <c:pt idx="263">
                  <c:v>0.18119900000000044</c:v>
                </c:pt>
                <c:pt idx="264">
                  <c:v>0.18129800000000412</c:v>
                </c:pt>
                <c:pt idx="265">
                  <c:v>0.18130800000000041</c:v>
                </c:pt>
                <c:pt idx="266">
                  <c:v>0.18133800000000044</c:v>
                </c:pt>
                <c:pt idx="267">
                  <c:v>0.18134000000000094</c:v>
                </c:pt>
                <c:pt idx="268">
                  <c:v>0.18138699999999999</c:v>
                </c:pt>
                <c:pt idx="269">
                  <c:v>0.18138899999999999</c:v>
                </c:pt>
                <c:pt idx="270">
                  <c:v>0.18139700000000294</c:v>
                </c:pt>
                <c:pt idx="271">
                  <c:v>0.18147400000000041</c:v>
                </c:pt>
                <c:pt idx="272">
                  <c:v>0.18312500000000001</c:v>
                </c:pt>
                <c:pt idx="273">
                  <c:v>0.18313499999999999</c:v>
                </c:pt>
                <c:pt idx="274">
                  <c:v>0.18327900000000041</c:v>
                </c:pt>
                <c:pt idx="275">
                  <c:v>0.18332999999999999</c:v>
                </c:pt>
                <c:pt idx="276">
                  <c:v>0.18343600000000429</c:v>
                </c:pt>
                <c:pt idx="277">
                  <c:v>0.18355600000000041</c:v>
                </c:pt>
                <c:pt idx="278">
                  <c:v>0.18521500000000482</c:v>
                </c:pt>
                <c:pt idx="279">
                  <c:v>0.18522700000000294</c:v>
                </c:pt>
                <c:pt idx="280">
                  <c:v>0.18722400000000144</c:v>
                </c:pt>
                <c:pt idx="281">
                  <c:v>0.18748200000000367</c:v>
                </c:pt>
                <c:pt idx="282">
                  <c:v>0.18883100000000044</c:v>
                </c:pt>
                <c:pt idx="283">
                  <c:v>0.18899400000000524</c:v>
                </c:pt>
                <c:pt idx="284">
                  <c:v>0.18908200000000044</c:v>
                </c:pt>
                <c:pt idx="285">
                  <c:v>0.18910800000000041</c:v>
                </c:pt>
                <c:pt idx="286">
                  <c:v>0.18911400000000325</c:v>
                </c:pt>
                <c:pt idx="287">
                  <c:v>0.18914200000000328</c:v>
                </c:pt>
                <c:pt idx="288">
                  <c:v>0.18921000000000454</c:v>
                </c:pt>
                <c:pt idx="289">
                  <c:v>0.18922300000000244</c:v>
                </c:pt>
                <c:pt idx="290">
                  <c:v>0.18926100000000412</c:v>
                </c:pt>
                <c:pt idx="291">
                  <c:v>0.19064</c:v>
                </c:pt>
                <c:pt idx="292">
                  <c:v>0.19106899999999999</c:v>
                </c:pt>
                <c:pt idx="293">
                  <c:v>0.19114100000000001</c:v>
                </c:pt>
                <c:pt idx="294">
                  <c:v>0.19120000000000001</c:v>
                </c:pt>
                <c:pt idx="295">
                  <c:v>0.19120100000000001</c:v>
                </c:pt>
                <c:pt idx="296">
                  <c:v>0.19120400000000001</c:v>
                </c:pt>
                <c:pt idx="297">
                  <c:v>0.19122500000000001</c:v>
                </c:pt>
                <c:pt idx="298">
                  <c:v>0.19126199999999999</c:v>
                </c:pt>
                <c:pt idx="299">
                  <c:v>0.19126899999999999</c:v>
                </c:pt>
                <c:pt idx="300">
                  <c:v>0.191362</c:v>
                </c:pt>
                <c:pt idx="301">
                  <c:v>0.19145000000000001</c:v>
                </c:pt>
                <c:pt idx="302">
                  <c:v>0.19299200000000041</c:v>
                </c:pt>
                <c:pt idx="303">
                  <c:v>0.19300100000000001</c:v>
                </c:pt>
                <c:pt idx="304">
                  <c:v>0.19314999999999999</c:v>
                </c:pt>
                <c:pt idx="305">
                  <c:v>0.19322600000000001</c:v>
                </c:pt>
                <c:pt idx="306">
                  <c:v>0.19326800000000041</c:v>
                </c:pt>
                <c:pt idx="307">
                  <c:v>0.19509499999999999</c:v>
                </c:pt>
                <c:pt idx="308">
                  <c:v>0.19511999999999999</c:v>
                </c:pt>
                <c:pt idx="309">
                  <c:v>0.19540199999999999</c:v>
                </c:pt>
                <c:pt idx="310">
                  <c:v>0.19681699999999999</c:v>
                </c:pt>
                <c:pt idx="311">
                  <c:v>0.19706499999999999</c:v>
                </c:pt>
                <c:pt idx="312">
                  <c:v>0.19708700000000001</c:v>
                </c:pt>
                <c:pt idx="313">
                  <c:v>0.19713</c:v>
                </c:pt>
                <c:pt idx="314">
                  <c:v>0.19716500000000001</c:v>
                </c:pt>
                <c:pt idx="315">
                  <c:v>0.19734900000000041</c:v>
                </c:pt>
                <c:pt idx="316">
                  <c:v>0.19892099999999999</c:v>
                </c:pt>
                <c:pt idx="317">
                  <c:v>0.19900399999999999</c:v>
                </c:pt>
                <c:pt idx="318">
                  <c:v>0.19904500000000044</c:v>
                </c:pt>
                <c:pt idx="319">
                  <c:v>0.19908100000000001</c:v>
                </c:pt>
                <c:pt idx="320">
                  <c:v>0.19920800000000041</c:v>
                </c:pt>
                <c:pt idx="321">
                  <c:v>0.19929400000000044</c:v>
                </c:pt>
                <c:pt idx="322">
                  <c:v>0.20061100000000001</c:v>
                </c:pt>
                <c:pt idx="323">
                  <c:v>0.200878</c:v>
                </c:pt>
                <c:pt idx="324">
                  <c:v>0.20102900000000001</c:v>
                </c:pt>
                <c:pt idx="325">
                  <c:v>0.20111200000000001</c:v>
                </c:pt>
                <c:pt idx="326">
                  <c:v>0.201122</c:v>
                </c:pt>
                <c:pt idx="327">
                  <c:v>0.20289399999999999</c:v>
                </c:pt>
                <c:pt idx="328">
                  <c:v>0.20295199999999999</c:v>
                </c:pt>
                <c:pt idx="329">
                  <c:v>0.20316999999999999</c:v>
                </c:pt>
                <c:pt idx="330">
                  <c:v>0.20325199999999999</c:v>
                </c:pt>
                <c:pt idx="331">
                  <c:v>0.20338899999999999</c:v>
                </c:pt>
                <c:pt idx="332">
                  <c:v>0.20354400000000294</c:v>
                </c:pt>
                <c:pt idx="333">
                  <c:v>0.20492800000000044</c:v>
                </c:pt>
                <c:pt idx="334">
                  <c:v>0.20498300000000041</c:v>
                </c:pt>
                <c:pt idx="335">
                  <c:v>0.20501400000000194</c:v>
                </c:pt>
                <c:pt idx="336">
                  <c:v>0.20505599999999999</c:v>
                </c:pt>
                <c:pt idx="337">
                  <c:v>0.20505799999999999</c:v>
                </c:pt>
                <c:pt idx="338">
                  <c:v>0.206821</c:v>
                </c:pt>
                <c:pt idx="339">
                  <c:v>0.20690900000000362</c:v>
                </c:pt>
                <c:pt idx="340">
                  <c:v>0.20696000000000336</c:v>
                </c:pt>
                <c:pt idx="341">
                  <c:v>0.20697299999999999</c:v>
                </c:pt>
                <c:pt idx="342">
                  <c:v>0.20698100000000041</c:v>
                </c:pt>
                <c:pt idx="343">
                  <c:v>0.20699000000000359</c:v>
                </c:pt>
                <c:pt idx="344">
                  <c:v>0.20703299999999999</c:v>
                </c:pt>
                <c:pt idx="345">
                  <c:v>0.20707999999999999</c:v>
                </c:pt>
                <c:pt idx="346">
                  <c:v>0.20713400000000001</c:v>
                </c:pt>
                <c:pt idx="347">
                  <c:v>0.20719099999999999</c:v>
                </c:pt>
                <c:pt idx="348">
                  <c:v>0.2072940000000035</c:v>
                </c:pt>
                <c:pt idx="349">
                  <c:v>0.20892200000000041</c:v>
                </c:pt>
                <c:pt idx="350">
                  <c:v>0.20892800000000294</c:v>
                </c:pt>
                <c:pt idx="351">
                  <c:v>0.21097800000000044</c:v>
                </c:pt>
                <c:pt idx="352">
                  <c:v>0.21107100000000001</c:v>
                </c:pt>
                <c:pt idx="353">
                  <c:v>0.21262700000000001</c:v>
                </c:pt>
                <c:pt idx="354">
                  <c:v>0.212673</c:v>
                </c:pt>
                <c:pt idx="355">
                  <c:v>0.21289400000000044</c:v>
                </c:pt>
                <c:pt idx="356">
                  <c:v>0.21296400000000412</c:v>
                </c:pt>
                <c:pt idx="357">
                  <c:v>0.213174</c:v>
                </c:pt>
                <c:pt idx="358">
                  <c:v>0.21463800000000041</c:v>
                </c:pt>
                <c:pt idx="359">
                  <c:v>0.21473300000000359</c:v>
                </c:pt>
                <c:pt idx="360">
                  <c:v>0.21474500000000493</c:v>
                </c:pt>
                <c:pt idx="361">
                  <c:v>0.21485299999999999</c:v>
                </c:pt>
                <c:pt idx="362">
                  <c:v>0.21494400000000533</c:v>
                </c:pt>
                <c:pt idx="363">
                  <c:v>0.21640300000000404</c:v>
                </c:pt>
                <c:pt idx="364">
                  <c:v>0.21884000000000359</c:v>
                </c:pt>
                <c:pt idx="365">
                  <c:v>0.21942200000000348</c:v>
                </c:pt>
                <c:pt idx="366">
                  <c:v>0.220472</c:v>
                </c:pt>
                <c:pt idx="367">
                  <c:v>0.22064600000000001</c:v>
                </c:pt>
                <c:pt idx="368">
                  <c:v>0.22065799999999997</c:v>
                </c:pt>
                <c:pt idx="369">
                  <c:v>0.22073000000000001</c:v>
                </c:pt>
                <c:pt idx="370">
                  <c:v>0.22076100000000001</c:v>
                </c:pt>
                <c:pt idx="371">
                  <c:v>0.22076399999999999</c:v>
                </c:pt>
                <c:pt idx="372">
                  <c:v>0.220835</c:v>
                </c:pt>
                <c:pt idx="373">
                  <c:v>0.22096900000000044</c:v>
                </c:pt>
                <c:pt idx="374">
                  <c:v>0.22251299999999999</c:v>
                </c:pt>
                <c:pt idx="375">
                  <c:v>0.222634</c:v>
                </c:pt>
                <c:pt idx="376">
                  <c:v>0.22276199999999999</c:v>
                </c:pt>
                <c:pt idx="377">
                  <c:v>0.224686</c:v>
                </c:pt>
                <c:pt idx="378">
                  <c:v>0.22652</c:v>
                </c:pt>
                <c:pt idx="379">
                  <c:v>0.22656999999999999</c:v>
                </c:pt>
                <c:pt idx="380">
                  <c:v>0.22664699999999999</c:v>
                </c:pt>
                <c:pt idx="381">
                  <c:v>0.22842899999999999</c:v>
                </c:pt>
                <c:pt idx="382">
                  <c:v>0.22853000000000001</c:v>
                </c:pt>
                <c:pt idx="383">
                  <c:v>0.22856899999999999</c:v>
                </c:pt>
                <c:pt idx="384">
                  <c:v>0.228573</c:v>
                </c:pt>
                <c:pt idx="385">
                  <c:v>0.22861799999999999</c:v>
                </c:pt>
                <c:pt idx="386">
                  <c:v>0.228689</c:v>
                </c:pt>
                <c:pt idx="387">
                  <c:v>0.22871900000000345</c:v>
                </c:pt>
                <c:pt idx="388">
                  <c:v>0.23033000000000001</c:v>
                </c:pt>
                <c:pt idx="389">
                  <c:v>0.23035800000000001</c:v>
                </c:pt>
                <c:pt idx="390">
                  <c:v>0.23052</c:v>
                </c:pt>
                <c:pt idx="391">
                  <c:v>0.23059700000000041</c:v>
                </c:pt>
                <c:pt idx="392">
                  <c:v>0.23067799999999997</c:v>
                </c:pt>
                <c:pt idx="393">
                  <c:v>0.23242699999999999</c:v>
                </c:pt>
                <c:pt idx="394">
                  <c:v>0.23251600000000044</c:v>
                </c:pt>
                <c:pt idx="395">
                  <c:v>0.23465</c:v>
                </c:pt>
                <c:pt idx="396">
                  <c:v>0.23650700000000024</c:v>
                </c:pt>
                <c:pt idx="397">
                  <c:v>0.23651300000000094</c:v>
                </c:pt>
                <c:pt idx="398">
                  <c:v>0.23652300000000001</c:v>
                </c:pt>
                <c:pt idx="399">
                  <c:v>0.23653900000000044</c:v>
                </c:pt>
                <c:pt idx="400">
                  <c:v>0.23839600000000041</c:v>
                </c:pt>
                <c:pt idx="401">
                  <c:v>0.23840100000000194</c:v>
                </c:pt>
                <c:pt idx="402">
                  <c:v>0.23846200000000359</c:v>
                </c:pt>
                <c:pt idx="403">
                  <c:v>0.23850199999999999</c:v>
                </c:pt>
                <c:pt idx="404">
                  <c:v>0.23853300000000024</c:v>
                </c:pt>
                <c:pt idx="405">
                  <c:v>0.24251500000000359</c:v>
                </c:pt>
                <c:pt idx="406">
                  <c:v>0.244171</c:v>
                </c:pt>
                <c:pt idx="407">
                  <c:v>0.24422800000000044</c:v>
                </c:pt>
                <c:pt idx="408">
                  <c:v>0.24428700000000322</c:v>
                </c:pt>
                <c:pt idx="409">
                  <c:v>0.24442500000000317</c:v>
                </c:pt>
                <c:pt idx="410">
                  <c:v>0.24452399999999999</c:v>
                </c:pt>
                <c:pt idx="411">
                  <c:v>0.24586300000000041</c:v>
                </c:pt>
                <c:pt idx="412">
                  <c:v>0.24633800000000144</c:v>
                </c:pt>
                <c:pt idx="413">
                  <c:v>0.24634100000000328</c:v>
                </c:pt>
                <c:pt idx="414">
                  <c:v>0.24659000000000317</c:v>
                </c:pt>
                <c:pt idx="415">
                  <c:v>0.24826600000000412</c:v>
                </c:pt>
                <c:pt idx="416">
                  <c:v>0.24838600000000041</c:v>
                </c:pt>
                <c:pt idx="417">
                  <c:v>0.25021300000000002</c:v>
                </c:pt>
                <c:pt idx="418">
                  <c:v>0.25033700000000003</c:v>
                </c:pt>
                <c:pt idx="419">
                  <c:v>0.25212100000000004</c:v>
                </c:pt>
                <c:pt idx="420">
                  <c:v>0.25222900000000004</c:v>
                </c:pt>
                <c:pt idx="421">
                  <c:v>0.25225500000000001</c:v>
                </c:pt>
                <c:pt idx="422">
                  <c:v>0.252303</c:v>
                </c:pt>
                <c:pt idx="423">
                  <c:v>0.25232900000000008</c:v>
                </c:pt>
                <c:pt idx="424">
                  <c:v>0.252577</c:v>
                </c:pt>
                <c:pt idx="425">
                  <c:v>0.25426100000000001</c:v>
                </c:pt>
                <c:pt idx="426">
                  <c:v>0.25432400000000038</c:v>
                </c:pt>
                <c:pt idx="427">
                  <c:v>0.254417</c:v>
                </c:pt>
                <c:pt idx="428">
                  <c:v>0.254492</c:v>
                </c:pt>
                <c:pt idx="429">
                  <c:v>0.25610100000000002</c:v>
                </c:pt>
                <c:pt idx="430">
                  <c:v>0.256216</c:v>
                </c:pt>
                <c:pt idx="431">
                  <c:v>0.25622100000000003</c:v>
                </c:pt>
                <c:pt idx="432">
                  <c:v>0.25625800000000004</c:v>
                </c:pt>
                <c:pt idx="433">
                  <c:v>0.25825700000000001</c:v>
                </c:pt>
                <c:pt idx="434">
                  <c:v>0.25837900000000008</c:v>
                </c:pt>
                <c:pt idx="435">
                  <c:v>0.260106</c:v>
                </c:pt>
                <c:pt idx="436">
                  <c:v>0.26023499999999999</c:v>
                </c:pt>
                <c:pt idx="437">
                  <c:v>0.26042300000000002</c:v>
                </c:pt>
                <c:pt idx="438">
                  <c:v>0.261656</c:v>
                </c:pt>
                <c:pt idx="439">
                  <c:v>0.26205600000000001</c:v>
                </c:pt>
                <c:pt idx="440">
                  <c:v>0.26208700000000001</c:v>
                </c:pt>
                <c:pt idx="441">
                  <c:v>0.26226100000000002</c:v>
                </c:pt>
                <c:pt idx="442">
                  <c:v>0.26263399999999998</c:v>
                </c:pt>
                <c:pt idx="443">
                  <c:v>0.26357400000000031</c:v>
                </c:pt>
                <c:pt idx="444">
                  <c:v>0.26398700000000008</c:v>
                </c:pt>
                <c:pt idx="445">
                  <c:v>0.26610300000000003</c:v>
                </c:pt>
                <c:pt idx="446">
                  <c:v>0.26613700000000001</c:v>
                </c:pt>
                <c:pt idx="447">
                  <c:v>0.26763600000000004</c:v>
                </c:pt>
                <c:pt idx="448">
                  <c:v>0.267959</c:v>
                </c:pt>
                <c:pt idx="449">
                  <c:v>0.26946700000000001</c:v>
                </c:pt>
                <c:pt idx="450">
                  <c:v>0.26992900000000031</c:v>
                </c:pt>
                <c:pt idx="451">
                  <c:v>0.269955</c:v>
                </c:pt>
                <c:pt idx="452">
                  <c:v>0.27009500000000003</c:v>
                </c:pt>
                <c:pt idx="453">
                  <c:v>0.27197500000000002</c:v>
                </c:pt>
                <c:pt idx="454">
                  <c:v>0.2719990000000001</c:v>
                </c:pt>
                <c:pt idx="455">
                  <c:v>0.27201400000000031</c:v>
                </c:pt>
                <c:pt idx="456">
                  <c:v>0.272034</c:v>
                </c:pt>
                <c:pt idx="457">
                  <c:v>0.27206000000000002</c:v>
                </c:pt>
                <c:pt idx="458">
                  <c:v>0.27221100000000004</c:v>
                </c:pt>
                <c:pt idx="459">
                  <c:v>0.27396200000000032</c:v>
                </c:pt>
                <c:pt idx="460">
                  <c:v>0.27396500000000001</c:v>
                </c:pt>
                <c:pt idx="461">
                  <c:v>0.27594200000000002</c:v>
                </c:pt>
                <c:pt idx="462">
                  <c:v>0.27597300000000002</c:v>
                </c:pt>
                <c:pt idx="463">
                  <c:v>0.27788500000000038</c:v>
                </c:pt>
                <c:pt idx="464">
                  <c:v>0.27981700000000032</c:v>
                </c:pt>
                <c:pt idx="465">
                  <c:v>0.27999000000000002</c:v>
                </c:pt>
                <c:pt idx="466">
                  <c:v>0.28389200000000031</c:v>
                </c:pt>
                <c:pt idx="467">
                  <c:v>0.28550600000000032</c:v>
                </c:pt>
                <c:pt idx="468">
                  <c:v>0.28569500000000003</c:v>
                </c:pt>
                <c:pt idx="469">
                  <c:v>0.28569700000000003</c:v>
                </c:pt>
                <c:pt idx="470">
                  <c:v>0.28569900000000004</c:v>
                </c:pt>
                <c:pt idx="471">
                  <c:v>0.28583900000000001</c:v>
                </c:pt>
                <c:pt idx="472">
                  <c:v>0.28594200000000008</c:v>
                </c:pt>
                <c:pt idx="473">
                  <c:v>0.28775500000000004</c:v>
                </c:pt>
                <c:pt idx="474">
                  <c:v>0.28777800000000031</c:v>
                </c:pt>
                <c:pt idx="475">
                  <c:v>0.28951000000000032</c:v>
                </c:pt>
                <c:pt idx="476">
                  <c:v>0.2916470000000001</c:v>
                </c:pt>
                <c:pt idx="477">
                  <c:v>0.29168200000000138</c:v>
                </c:pt>
                <c:pt idx="478">
                  <c:v>0.29185600000000622</c:v>
                </c:pt>
                <c:pt idx="479">
                  <c:v>0.29343600000000031</c:v>
                </c:pt>
                <c:pt idx="480">
                  <c:v>0.29358400000000673</c:v>
                </c:pt>
                <c:pt idx="481">
                  <c:v>0.29771500000000001</c:v>
                </c:pt>
                <c:pt idx="482">
                  <c:v>0.29957900000000032</c:v>
                </c:pt>
                <c:pt idx="483">
                  <c:v>0.30348200000000852</c:v>
                </c:pt>
                <c:pt idx="484">
                  <c:v>0.30348700000000656</c:v>
                </c:pt>
                <c:pt idx="485">
                  <c:v>0.30358700000000038</c:v>
                </c:pt>
                <c:pt idx="486">
                  <c:v>0.30529200000000001</c:v>
                </c:pt>
                <c:pt idx="487">
                  <c:v>0.30542000000000774</c:v>
                </c:pt>
                <c:pt idx="488">
                  <c:v>0.30977200000000032</c:v>
                </c:pt>
                <c:pt idx="489">
                  <c:v>0.31132300000000718</c:v>
                </c:pt>
                <c:pt idx="490">
                  <c:v>0.31160500000000002</c:v>
                </c:pt>
                <c:pt idx="491">
                  <c:v>0.31306700000000032</c:v>
                </c:pt>
                <c:pt idx="492">
                  <c:v>0.31330300000000288</c:v>
                </c:pt>
                <c:pt idx="493">
                  <c:v>0.31717000000000667</c:v>
                </c:pt>
                <c:pt idx="494">
                  <c:v>0.3172310000000001</c:v>
                </c:pt>
                <c:pt idx="495">
                  <c:v>0.31930500000000639</c:v>
                </c:pt>
                <c:pt idx="496">
                  <c:v>0.32113800000000031</c:v>
                </c:pt>
                <c:pt idx="497">
                  <c:v>0.32125400000000032</c:v>
                </c:pt>
                <c:pt idx="498">
                  <c:v>0.32521600000000633</c:v>
                </c:pt>
                <c:pt idx="499">
                  <c:v>0.32548600000001093</c:v>
                </c:pt>
                <c:pt idx="500">
                  <c:v>0.32721300000000031</c:v>
                </c:pt>
                <c:pt idx="501">
                  <c:v>0.32723600000000008</c:v>
                </c:pt>
                <c:pt idx="502">
                  <c:v>0.32946900000000673</c:v>
                </c:pt>
                <c:pt idx="503">
                  <c:v>0.33072000000000673</c:v>
                </c:pt>
                <c:pt idx="504">
                  <c:v>0.33498700000000903</c:v>
                </c:pt>
                <c:pt idx="505">
                  <c:v>0.33697000000001087</c:v>
                </c:pt>
                <c:pt idx="506">
                  <c:v>0.34094200000000002</c:v>
                </c:pt>
                <c:pt idx="507">
                  <c:v>0.34293400000000002</c:v>
                </c:pt>
                <c:pt idx="508">
                  <c:v>0.34883700000000001</c:v>
                </c:pt>
                <c:pt idx="509">
                  <c:v>0.35064000000000001</c:v>
                </c:pt>
                <c:pt idx="510">
                  <c:v>0.35073400000000005</c:v>
                </c:pt>
                <c:pt idx="511">
                  <c:v>0.35078600000000032</c:v>
                </c:pt>
                <c:pt idx="512">
                  <c:v>0.35084000000000032</c:v>
                </c:pt>
                <c:pt idx="513">
                  <c:v>0.35290300000000002</c:v>
                </c:pt>
                <c:pt idx="514">
                  <c:v>0.36093600000000031</c:v>
                </c:pt>
                <c:pt idx="515">
                  <c:v>0.36654400000000031</c:v>
                </c:pt>
                <c:pt idx="516">
                  <c:v>0.36674400000000001</c:v>
                </c:pt>
                <c:pt idx="517">
                  <c:v>0.37040800000000695</c:v>
                </c:pt>
                <c:pt idx="518">
                  <c:v>0.370645</c:v>
                </c:pt>
                <c:pt idx="519">
                  <c:v>0.37445500000000032</c:v>
                </c:pt>
                <c:pt idx="520">
                  <c:v>0.37461700000000031</c:v>
                </c:pt>
                <c:pt idx="521">
                  <c:v>0.37491500000000288</c:v>
                </c:pt>
                <c:pt idx="522">
                  <c:v>0.38650200000000673</c:v>
                </c:pt>
                <c:pt idx="523">
                  <c:v>0.39024000000000031</c:v>
                </c:pt>
                <c:pt idx="524">
                  <c:v>0.39630300000000712</c:v>
                </c:pt>
                <c:pt idx="525">
                  <c:v>0.40017200000000008</c:v>
                </c:pt>
                <c:pt idx="526">
                  <c:v>0.402171</c:v>
                </c:pt>
                <c:pt idx="527">
                  <c:v>0.40617700000000001</c:v>
                </c:pt>
                <c:pt idx="528">
                  <c:v>0.40994800000000031</c:v>
                </c:pt>
                <c:pt idx="529">
                  <c:v>0.41189200000000031</c:v>
                </c:pt>
                <c:pt idx="530">
                  <c:v>0.41201700000000002</c:v>
                </c:pt>
                <c:pt idx="531">
                  <c:v>0.41603200000000001</c:v>
                </c:pt>
                <c:pt idx="532">
                  <c:v>0.42169200000000001</c:v>
                </c:pt>
                <c:pt idx="533">
                  <c:v>0.42187200000000774</c:v>
                </c:pt>
                <c:pt idx="534">
                  <c:v>0.42378200000000038</c:v>
                </c:pt>
                <c:pt idx="535">
                  <c:v>0.42392700000000288</c:v>
                </c:pt>
                <c:pt idx="536">
                  <c:v>0.42906100000000008</c:v>
                </c:pt>
                <c:pt idx="537">
                  <c:v>0.42957400000000673</c:v>
                </c:pt>
                <c:pt idx="538">
                  <c:v>0.42957500000000032</c:v>
                </c:pt>
                <c:pt idx="539">
                  <c:v>0.43932300000000757</c:v>
                </c:pt>
                <c:pt idx="540">
                  <c:v>0.4394770000000065</c:v>
                </c:pt>
                <c:pt idx="541">
                  <c:v>0.44705</c:v>
                </c:pt>
                <c:pt idx="542">
                  <c:v>0.4472830000000001</c:v>
                </c:pt>
                <c:pt idx="543">
                  <c:v>0.44911300000000004</c:v>
                </c:pt>
                <c:pt idx="544">
                  <c:v>0.45715700000000004</c:v>
                </c:pt>
                <c:pt idx="545">
                  <c:v>0.461204</c:v>
                </c:pt>
                <c:pt idx="546">
                  <c:v>0.46309</c:v>
                </c:pt>
                <c:pt idx="547">
                  <c:v>0.47698900000000038</c:v>
                </c:pt>
                <c:pt idx="548">
                  <c:v>0.48483300000000001</c:v>
                </c:pt>
                <c:pt idx="549">
                  <c:v>0.49273900000000004</c:v>
                </c:pt>
                <c:pt idx="550">
                  <c:v>0.49667700000000031</c:v>
                </c:pt>
                <c:pt idx="551">
                  <c:v>0.49684000000000617</c:v>
                </c:pt>
                <c:pt idx="552">
                  <c:v>0.50461299999998654</c:v>
                </c:pt>
                <c:pt idx="553">
                  <c:v>0.51845599999999958</c:v>
                </c:pt>
                <c:pt idx="554">
                  <c:v>0.52831899999998722</c:v>
                </c:pt>
                <c:pt idx="555">
                  <c:v>0.54209200000000002</c:v>
                </c:pt>
                <c:pt idx="556">
                  <c:v>0.54221900000000001</c:v>
                </c:pt>
                <c:pt idx="557">
                  <c:v>0.55191100000000004</c:v>
                </c:pt>
                <c:pt idx="558">
                  <c:v>0.561979000000013</c:v>
                </c:pt>
                <c:pt idx="559">
                  <c:v>0.56576700000000002</c:v>
                </c:pt>
                <c:pt idx="560">
                  <c:v>0.56962400000001345</c:v>
                </c:pt>
                <c:pt idx="561">
                  <c:v>0.57375299999999996</c:v>
                </c:pt>
                <c:pt idx="562">
                  <c:v>0.59541999999998441</c:v>
                </c:pt>
                <c:pt idx="563">
                  <c:v>0.60709800000001424</c:v>
                </c:pt>
                <c:pt idx="564">
                  <c:v>0.60897299999999999</c:v>
                </c:pt>
                <c:pt idx="565">
                  <c:v>0.62484300000001536</c:v>
                </c:pt>
                <c:pt idx="566">
                  <c:v>0.62656100000000003</c:v>
                </c:pt>
                <c:pt idx="567">
                  <c:v>0.67025299999999999</c:v>
                </c:pt>
                <c:pt idx="568">
                  <c:v>0.68594699999999997</c:v>
                </c:pt>
                <c:pt idx="569">
                  <c:v>0.69577500000001524</c:v>
                </c:pt>
                <c:pt idx="570">
                  <c:v>0.71543100000000004</c:v>
                </c:pt>
                <c:pt idx="571">
                  <c:v>0.71545700000000001</c:v>
                </c:pt>
                <c:pt idx="572">
                  <c:v>0.72921100000000005</c:v>
                </c:pt>
                <c:pt idx="573">
                  <c:v>0.75089799999999995</c:v>
                </c:pt>
                <c:pt idx="574">
                  <c:v>0.77480800000001548</c:v>
                </c:pt>
                <c:pt idx="575">
                  <c:v>0.78826799999998642</c:v>
                </c:pt>
                <c:pt idx="576">
                  <c:v>0.794076</c:v>
                </c:pt>
                <c:pt idx="577">
                  <c:v>0.8714990000000139</c:v>
                </c:pt>
                <c:pt idx="578">
                  <c:v>1.00325</c:v>
                </c:pt>
                <c:pt idx="579">
                  <c:v>1.2473899999999998</c:v>
                </c:pt>
                <c:pt idx="580">
                  <c:v>1.2671899999999998</c:v>
                </c:pt>
                <c:pt idx="581">
                  <c:v>1.3739199999999998</c:v>
                </c:pt>
                <c:pt idx="582">
                  <c:v>1.3942099999999999</c:v>
                </c:pt>
                <c:pt idx="583">
                  <c:v>1.4247899999999998</c:v>
                </c:pt>
                <c:pt idx="584">
                  <c:v>1.4765599999999999</c:v>
                </c:pt>
                <c:pt idx="585">
                  <c:v>2.1004499999999977</c:v>
                </c:pt>
                <c:pt idx="586">
                  <c:v>2.8240099999999977</c:v>
                </c:pt>
              </c:numCache>
            </c:numRef>
          </c:val>
        </c:ser>
        <c:ser>
          <c:idx val="1"/>
          <c:order val="1"/>
          <c:tx>
            <c:strRef>
              <c:f>Sheet1!$W$1</c:f>
              <c:strCache>
                <c:ptCount val="1"/>
                <c:pt idx="0">
                  <c:v>Long</c:v>
                </c:pt>
              </c:strCache>
            </c:strRef>
          </c:tx>
          <c:spPr>
            <a:ln w="28575">
              <a:solidFill>
                <a:srgbClr val="FF0000"/>
              </a:solidFill>
              <a:prstDash val="lgDash"/>
            </a:ln>
          </c:spPr>
          <c:marker>
            <c:symbol val="none"/>
          </c:marker>
          <c:val>
            <c:numRef>
              <c:f>Sheet1!$W$2:$W$588</c:f>
              <c:numCache>
                <c:formatCode>General</c:formatCode>
                <c:ptCount val="587"/>
                <c:pt idx="0">
                  <c:v>0.12264599999999999</c:v>
                </c:pt>
                <c:pt idx="1">
                  <c:v>0.12328900000000002</c:v>
                </c:pt>
                <c:pt idx="2">
                  <c:v>0.12350399999999999</c:v>
                </c:pt>
                <c:pt idx="3">
                  <c:v>0.12410800000000002</c:v>
                </c:pt>
                <c:pt idx="4">
                  <c:v>0.12475699999999999</c:v>
                </c:pt>
                <c:pt idx="5">
                  <c:v>0.12501699999999999</c:v>
                </c:pt>
                <c:pt idx="6">
                  <c:v>0.12601299999999999</c:v>
                </c:pt>
                <c:pt idx="7">
                  <c:v>0.12670199999999998</c:v>
                </c:pt>
                <c:pt idx="8">
                  <c:v>0.12735000000000002</c:v>
                </c:pt>
                <c:pt idx="9">
                  <c:v>0.12743699999999999</c:v>
                </c:pt>
                <c:pt idx="10">
                  <c:v>0.12765199999999988</c:v>
                </c:pt>
                <c:pt idx="11">
                  <c:v>0.12780900000000001</c:v>
                </c:pt>
                <c:pt idx="12">
                  <c:v>0.13044500000000342</c:v>
                </c:pt>
                <c:pt idx="13">
                  <c:v>0.13054399999999999</c:v>
                </c:pt>
                <c:pt idx="14">
                  <c:v>0.13083500000000001</c:v>
                </c:pt>
                <c:pt idx="15">
                  <c:v>0.13094700000000359</c:v>
                </c:pt>
                <c:pt idx="16">
                  <c:v>0.131192</c:v>
                </c:pt>
                <c:pt idx="17">
                  <c:v>0.13133699999999998</c:v>
                </c:pt>
                <c:pt idx="18">
                  <c:v>0.13178899999999999</c:v>
                </c:pt>
                <c:pt idx="19">
                  <c:v>0.13205500000000001</c:v>
                </c:pt>
                <c:pt idx="20">
                  <c:v>0.13254299999999999</c:v>
                </c:pt>
                <c:pt idx="21">
                  <c:v>0.132576</c:v>
                </c:pt>
                <c:pt idx="22">
                  <c:v>0.13288800000000001</c:v>
                </c:pt>
                <c:pt idx="23">
                  <c:v>0.13333499999999998</c:v>
                </c:pt>
                <c:pt idx="24">
                  <c:v>0.13414399999999999</c:v>
                </c:pt>
                <c:pt idx="25">
                  <c:v>0.13467499999999988</c:v>
                </c:pt>
                <c:pt idx="26">
                  <c:v>0.13473599999999999</c:v>
                </c:pt>
                <c:pt idx="27">
                  <c:v>0.13594000000000339</c:v>
                </c:pt>
                <c:pt idx="28">
                  <c:v>0.13608499999999998</c:v>
                </c:pt>
                <c:pt idx="29">
                  <c:v>0.13628399999999999</c:v>
                </c:pt>
                <c:pt idx="30">
                  <c:v>0.13681299999999999</c:v>
                </c:pt>
                <c:pt idx="31">
                  <c:v>0.13721500000000317</c:v>
                </c:pt>
                <c:pt idx="32">
                  <c:v>0.13754900000000331</c:v>
                </c:pt>
                <c:pt idx="33">
                  <c:v>0.13759000000000021</c:v>
                </c:pt>
                <c:pt idx="34">
                  <c:v>0.140125</c:v>
                </c:pt>
                <c:pt idx="35">
                  <c:v>0.14072699999999999</c:v>
                </c:pt>
                <c:pt idx="36">
                  <c:v>0.14097799999999999</c:v>
                </c:pt>
                <c:pt idx="37">
                  <c:v>0.14099000000000325</c:v>
                </c:pt>
                <c:pt idx="38">
                  <c:v>0.14100799999999999</c:v>
                </c:pt>
                <c:pt idx="39">
                  <c:v>0.14153000000000004</c:v>
                </c:pt>
                <c:pt idx="40">
                  <c:v>0.14161799999999999</c:v>
                </c:pt>
                <c:pt idx="41">
                  <c:v>0.14202899999999999</c:v>
                </c:pt>
                <c:pt idx="42">
                  <c:v>0.14297499999999999</c:v>
                </c:pt>
                <c:pt idx="43">
                  <c:v>0.14297899999999999</c:v>
                </c:pt>
                <c:pt idx="44">
                  <c:v>0.14352699999999999</c:v>
                </c:pt>
                <c:pt idx="45">
                  <c:v>0.14382399999999998</c:v>
                </c:pt>
                <c:pt idx="46">
                  <c:v>0.1440170000000035</c:v>
                </c:pt>
                <c:pt idx="47">
                  <c:v>0.14444300000000432</c:v>
                </c:pt>
                <c:pt idx="48">
                  <c:v>0.14457</c:v>
                </c:pt>
                <c:pt idx="49">
                  <c:v>0.14488599999999999</c:v>
                </c:pt>
                <c:pt idx="50">
                  <c:v>0.14496400000000359</c:v>
                </c:pt>
                <c:pt idx="51">
                  <c:v>0.14518300000000001</c:v>
                </c:pt>
                <c:pt idx="52">
                  <c:v>0.14526700000000359</c:v>
                </c:pt>
                <c:pt idx="53">
                  <c:v>0.14536600000000041</c:v>
                </c:pt>
                <c:pt idx="54">
                  <c:v>0.14646900000000432</c:v>
                </c:pt>
                <c:pt idx="55">
                  <c:v>0.14690200000000334</c:v>
                </c:pt>
                <c:pt idx="56">
                  <c:v>0.14724900000000488</c:v>
                </c:pt>
                <c:pt idx="57">
                  <c:v>0.14741900000000507</c:v>
                </c:pt>
                <c:pt idx="58">
                  <c:v>0.14852699999999999</c:v>
                </c:pt>
                <c:pt idx="59">
                  <c:v>0.14938199999999999</c:v>
                </c:pt>
                <c:pt idx="60">
                  <c:v>0.14981100000000044</c:v>
                </c:pt>
                <c:pt idx="61">
                  <c:v>0.15031000000000044</c:v>
                </c:pt>
                <c:pt idx="62">
                  <c:v>0.15075900000000322</c:v>
                </c:pt>
                <c:pt idx="63">
                  <c:v>0.15104200000000359</c:v>
                </c:pt>
                <c:pt idx="64">
                  <c:v>0.15120800000000356</c:v>
                </c:pt>
                <c:pt idx="65">
                  <c:v>0.15206100000000194</c:v>
                </c:pt>
                <c:pt idx="66">
                  <c:v>0.15255800000000044</c:v>
                </c:pt>
                <c:pt idx="67">
                  <c:v>0.15275700000000317</c:v>
                </c:pt>
                <c:pt idx="68">
                  <c:v>0.15291100000000493</c:v>
                </c:pt>
                <c:pt idx="69">
                  <c:v>0.15330600000000041</c:v>
                </c:pt>
                <c:pt idx="70">
                  <c:v>0.15455900000000194</c:v>
                </c:pt>
                <c:pt idx="71">
                  <c:v>0.15457499999999999</c:v>
                </c:pt>
                <c:pt idx="72">
                  <c:v>0.15465299999999998</c:v>
                </c:pt>
                <c:pt idx="73">
                  <c:v>0.15555600000000044</c:v>
                </c:pt>
                <c:pt idx="74">
                  <c:v>0.15566700000000044</c:v>
                </c:pt>
                <c:pt idx="75">
                  <c:v>0.15578400000000348</c:v>
                </c:pt>
                <c:pt idx="76">
                  <c:v>0.15590200000000412</c:v>
                </c:pt>
                <c:pt idx="77">
                  <c:v>0.15610399999999999</c:v>
                </c:pt>
                <c:pt idx="78">
                  <c:v>0.15626000000000373</c:v>
                </c:pt>
                <c:pt idx="79">
                  <c:v>0.15630100000000041</c:v>
                </c:pt>
                <c:pt idx="80">
                  <c:v>0.15635499999999999</c:v>
                </c:pt>
                <c:pt idx="81">
                  <c:v>0.15643300000000446</c:v>
                </c:pt>
                <c:pt idx="82">
                  <c:v>0.15780100000000041</c:v>
                </c:pt>
                <c:pt idx="83">
                  <c:v>0.15869900000000356</c:v>
                </c:pt>
                <c:pt idx="84">
                  <c:v>0.15965099999999999</c:v>
                </c:pt>
                <c:pt idx="85">
                  <c:v>0.16005000000000003</c:v>
                </c:pt>
                <c:pt idx="86">
                  <c:v>0.16240000000000004</c:v>
                </c:pt>
                <c:pt idx="87">
                  <c:v>0.16269699999999998</c:v>
                </c:pt>
                <c:pt idx="88">
                  <c:v>0.16309899999999999</c:v>
                </c:pt>
                <c:pt idx="89">
                  <c:v>0.16383</c:v>
                </c:pt>
                <c:pt idx="90">
                  <c:v>0.16409299999999999</c:v>
                </c:pt>
                <c:pt idx="91">
                  <c:v>0.16428499999999999</c:v>
                </c:pt>
                <c:pt idx="92">
                  <c:v>0.16454500000000041</c:v>
                </c:pt>
                <c:pt idx="93">
                  <c:v>0.16634699999999999</c:v>
                </c:pt>
                <c:pt idx="94">
                  <c:v>0.16698700000000041</c:v>
                </c:pt>
                <c:pt idx="95">
                  <c:v>0.16723399999999999</c:v>
                </c:pt>
                <c:pt idx="96">
                  <c:v>0.16733599999999998</c:v>
                </c:pt>
                <c:pt idx="97">
                  <c:v>0.16764099999999998</c:v>
                </c:pt>
                <c:pt idx="98">
                  <c:v>0.16798500000000041</c:v>
                </c:pt>
                <c:pt idx="99">
                  <c:v>0.16828499999999999</c:v>
                </c:pt>
                <c:pt idx="100">
                  <c:v>0.16829200000000041</c:v>
                </c:pt>
                <c:pt idx="101">
                  <c:v>0.16863499999999998</c:v>
                </c:pt>
                <c:pt idx="102">
                  <c:v>0.16863599999999998</c:v>
                </c:pt>
                <c:pt idx="103">
                  <c:v>0.16872699999999999</c:v>
                </c:pt>
                <c:pt idx="104">
                  <c:v>0.169186</c:v>
                </c:pt>
                <c:pt idx="105">
                  <c:v>0.169321</c:v>
                </c:pt>
                <c:pt idx="106">
                  <c:v>0.16978199999999999</c:v>
                </c:pt>
                <c:pt idx="107">
                  <c:v>0.16988499999999998</c:v>
                </c:pt>
                <c:pt idx="108">
                  <c:v>0.17073099999999999</c:v>
                </c:pt>
                <c:pt idx="109">
                  <c:v>0.17081700000000041</c:v>
                </c:pt>
                <c:pt idx="110">
                  <c:v>0.17252599999999998</c:v>
                </c:pt>
                <c:pt idx="111">
                  <c:v>0.17263699999999998</c:v>
                </c:pt>
                <c:pt idx="112">
                  <c:v>0.173178</c:v>
                </c:pt>
                <c:pt idx="113">
                  <c:v>0.173877</c:v>
                </c:pt>
                <c:pt idx="114">
                  <c:v>0.17432</c:v>
                </c:pt>
                <c:pt idx="115">
                  <c:v>0.17452399999999998</c:v>
                </c:pt>
                <c:pt idx="116">
                  <c:v>0.17492400000000041</c:v>
                </c:pt>
                <c:pt idx="117">
                  <c:v>0.175874</c:v>
                </c:pt>
                <c:pt idx="118">
                  <c:v>0.17647399999999999</c:v>
                </c:pt>
                <c:pt idx="119">
                  <c:v>0.17661199999999999</c:v>
                </c:pt>
                <c:pt idx="120">
                  <c:v>0.17768199999999998</c:v>
                </c:pt>
                <c:pt idx="121">
                  <c:v>0.177871</c:v>
                </c:pt>
                <c:pt idx="122">
                  <c:v>0.17878100000000041</c:v>
                </c:pt>
                <c:pt idx="123">
                  <c:v>0.179171</c:v>
                </c:pt>
                <c:pt idx="124">
                  <c:v>0.179175</c:v>
                </c:pt>
                <c:pt idx="125">
                  <c:v>0.17942100000000041</c:v>
                </c:pt>
                <c:pt idx="126">
                  <c:v>0.17946700000000426</c:v>
                </c:pt>
                <c:pt idx="127">
                  <c:v>0.18021200000000384</c:v>
                </c:pt>
                <c:pt idx="128">
                  <c:v>0.18027299999999999</c:v>
                </c:pt>
                <c:pt idx="129">
                  <c:v>0.18027399999999999</c:v>
                </c:pt>
                <c:pt idx="130">
                  <c:v>0.18137200000000001</c:v>
                </c:pt>
                <c:pt idx="131">
                  <c:v>0.18231800000000356</c:v>
                </c:pt>
                <c:pt idx="132">
                  <c:v>0.18256400000000322</c:v>
                </c:pt>
                <c:pt idx="133">
                  <c:v>0.18331100000000194</c:v>
                </c:pt>
                <c:pt idx="134">
                  <c:v>0.18363800000000041</c:v>
                </c:pt>
                <c:pt idx="135">
                  <c:v>0.18395200000000328</c:v>
                </c:pt>
                <c:pt idx="136">
                  <c:v>0.18466299999999999</c:v>
                </c:pt>
                <c:pt idx="137">
                  <c:v>0.18496100000000412</c:v>
                </c:pt>
                <c:pt idx="138">
                  <c:v>0.18525800000000348</c:v>
                </c:pt>
                <c:pt idx="139">
                  <c:v>0.18666099999999999</c:v>
                </c:pt>
                <c:pt idx="140">
                  <c:v>0.18710599999999999</c:v>
                </c:pt>
                <c:pt idx="141">
                  <c:v>0.18915099999999999</c:v>
                </c:pt>
                <c:pt idx="142">
                  <c:v>0.18975400000000348</c:v>
                </c:pt>
                <c:pt idx="143">
                  <c:v>0.18992200000000356</c:v>
                </c:pt>
                <c:pt idx="144">
                  <c:v>0.19046299999999999</c:v>
                </c:pt>
                <c:pt idx="145">
                  <c:v>0.190779</c:v>
                </c:pt>
                <c:pt idx="146">
                  <c:v>0.19090900000000041</c:v>
                </c:pt>
                <c:pt idx="147">
                  <c:v>0.191</c:v>
                </c:pt>
                <c:pt idx="148">
                  <c:v>0.19197000000000003</c:v>
                </c:pt>
                <c:pt idx="149">
                  <c:v>0.19200299999999998</c:v>
                </c:pt>
                <c:pt idx="150">
                  <c:v>0.19204000000000004</c:v>
                </c:pt>
                <c:pt idx="151">
                  <c:v>0.19320099999999998</c:v>
                </c:pt>
                <c:pt idx="152">
                  <c:v>0.19405000000000003</c:v>
                </c:pt>
                <c:pt idx="153">
                  <c:v>0.19424700000000317</c:v>
                </c:pt>
                <c:pt idx="154">
                  <c:v>0.19484499999999999</c:v>
                </c:pt>
                <c:pt idx="155">
                  <c:v>0.19564599999999999</c:v>
                </c:pt>
                <c:pt idx="156">
                  <c:v>0.19604199999999999</c:v>
                </c:pt>
                <c:pt idx="157">
                  <c:v>0.19614199999999998</c:v>
                </c:pt>
                <c:pt idx="158">
                  <c:v>0.19634000000000001</c:v>
                </c:pt>
                <c:pt idx="159">
                  <c:v>0.19637099999999988</c:v>
                </c:pt>
                <c:pt idx="160">
                  <c:v>0.19704099999999999</c:v>
                </c:pt>
                <c:pt idx="161">
                  <c:v>0.19729200000000024</c:v>
                </c:pt>
                <c:pt idx="162">
                  <c:v>0.1973</c:v>
                </c:pt>
                <c:pt idx="163">
                  <c:v>0.19769</c:v>
                </c:pt>
                <c:pt idx="164">
                  <c:v>0.19778899999999999</c:v>
                </c:pt>
                <c:pt idx="165">
                  <c:v>0.19799900000000356</c:v>
                </c:pt>
                <c:pt idx="166">
                  <c:v>0.19839099999999998</c:v>
                </c:pt>
                <c:pt idx="167">
                  <c:v>0.19844000000000339</c:v>
                </c:pt>
                <c:pt idx="168">
                  <c:v>0.19947199999999998</c:v>
                </c:pt>
                <c:pt idx="169">
                  <c:v>0.20148600000000041</c:v>
                </c:pt>
                <c:pt idx="170">
                  <c:v>0.20222599999999999</c:v>
                </c:pt>
                <c:pt idx="171">
                  <c:v>0.20258299999999999</c:v>
                </c:pt>
                <c:pt idx="172">
                  <c:v>0.20327899999999999</c:v>
                </c:pt>
                <c:pt idx="173">
                  <c:v>0.20344200000000398</c:v>
                </c:pt>
                <c:pt idx="174">
                  <c:v>0.20403000000000004</c:v>
                </c:pt>
                <c:pt idx="175">
                  <c:v>0.20472399999999999</c:v>
                </c:pt>
                <c:pt idx="176">
                  <c:v>0.20477199999999998</c:v>
                </c:pt>
                <c:pt idx="177">
                  <c:v>0.20482699999999998</c:v>
                </c:pt>
                <c:pt idx="178">
                  <c:v>0.20562799999999998</c:v>
                </c:pt>
                <c:pt idx="179">
                  <c:v>0.205875</c:v>
                </c:pt>
                <c:pt idx="180">
                  <c:v>0.20587899999999998</c:v>
                </c:pt>
                <c:pt idx="181">
                  <c:v>0.20602499999999999</c:v>
                </c:pt>
                <c:pt idx="182">
                  <c:v>0.20603000000000021</c:v>
                </c:pt>
                <c:pt idx="183">
                  <c:v>0.20603900000000044</c:v>
                </c:pt>
                <c:pt idx="184">
                  <c:v>0.20617099999999997</c:v>
                </c:pt>
                <c:pt idx="185">
                  <c:v>0.20657499999999998</c:v>
                </c:pt>
                <c:pt idx="186">
                  <c:v>0.20677199999999998</c:v>
                </c:pt>
                <c:pt idx="187">
                  <c:v>0.20724400000000395</c:v>
                </c:pt>
                <c:pt idx="188">
                  <c:v>0.20772299999999999</c:v>
                </c:pt>
                <c:pt idx="189">
                  <c:v>0.20782599999999998</c:v>
                </c:pt>
                <c:pt idx="190">
                  <c:v>0.20796700000000412</c:v>
                </c:pt>
                <c:pt idx="191">
                  <c:v>0.20868899999999999</c:v>
                </c:pt>
                <c:pt idx="192">
                  <c:v>0.20898400000000317</c:v>
                </c:pt>
                <c:pt idx="193">
                  <c:v>0.20904300000000356</c:v>
                </c:pt>
                <c:pt idx="194">
                  <c:v>0.20942200000000041</c:v>
                </c:pt>
                <c:pt idx="195">
                  <c:v>0.20977499999999999</c:v>
                </c:pt>
                <c:pt idx="196">
                  <c:v>0.20977599999999999</c:v>
                </c:pt>
                <c:pt idx="197">
                  <c:v>0.21026800000000376</c:v>
                </c:pt>
                <c:pt idx="198">
                  <c:v>0.21122199999999999</c:v>
                </c:pt>
                <c:pt idx="199">
                  <c:v>0.21146900000000476</c:v>
                </c:pt>
                <c:pt idx="200">
                  <c:v>0.21219600000000041</c:v>
                </c:pt>
                <c:pt idx="201">
                  <c:v>0.21251700000000392</c:v>
                </c:pt>
                <c:pt idx="202">
                  <c:v>0.21273200000000325</c:v>
                </c:pt>
                <c:pt idx="203">
                  <c:v>0.21275400000000044</c:v>
                </c:pt>
                <c:pt idx="204">
                  <c:v>0.21296500000000426</c:v>
                </c:pt>
                <c:pt idx="205">
                  <c:v>0.21379100000000356</c:v>
                </c:pt>
                <c:pt idx="206">
                  <c:v>0.21416199999999999</c:v>
                </c:pt>
                <c:pt idx="207">
                  <c:v>0.21432699999999999</c:v>
                </c:pt>
                <c:pt idx="208">
                  <c:v>0.21489800000000342</c:v>
                </c:pt>
                <c:pt idx="209">
                  <c:v>0.21496800000000493</c:v>
                </c:pt>
                <c:pt idx="210">
                  <c:v>0.21503100000000044</c:v>
                </c:pt>
                <c:pt idx="211">
                  <c:v>0.21506400000000334</c:v>
                </c:pt>
                <c:pt idx="212">
                  <c:v>0.21575200000000044</c:v>
                </c:pt>
                <c:pt idx="213">
                  <c:v>0.21588599999999999</c:v>
                </c:pt>
                <c:pt idx="214">
                  <c:v>0.21616000000000021</c:v>
                </c:pt>
                <c:pt idx="215">
                  <c:v>0.21626400000000398</c:v>
                </c:pt>
                <c:pt idx="216">
                  <c:v>0.21650800000000348</c:v>
                </c:pt>
                <c:pt idx="217">
                  <c:v>0.21652199999999999</c:v>
                </c:pt>
                <c:pt idx="218">
                  <c:v>0.21724600000000507</c:v>
                </c:pt>
                <c:pt idx="219">
                  <c:v>0.21731300000000348</c:v>
                </c:pt>
                <c:pt idx="220">
                  <c:v>0.21750900000000356</c:v>
                </c:pt>
                <c:pt idx="221">
                  <c:v>0.21800900000000356</c:v>
                </c:pt>
                <c:pt idx="222">
                  <c:v>0.21856300000000356</c:v>
                </c:pt>
                <c:pt idx="223">
                  <c:v>0.21865699999999999</c:v>
                </c:pt>
                <c:pt idx="224">
                  <c:v>0.21868399999999999</c:v>
                </c:pt>
                <c:pt idx="225">
                  <c:v>0.21881600000000379</c:v>
                </c:pt>
                <c:pt idx="226">
                  <c:v>0.21920800000000412</c:v>
                </c:pt>
                <c:pt idx="227">
                  <c:v>0.21927700000000044</c:v>
                </c:pt>
                <c:pt idx="228">
                  <c:v>0.220106</c:v>
                </c:pt>
                <c:pt idx="229">
                  <c:v>0.22015499999999988</c:v>
                </c:pt>
                <c:pt idx="230">
                  <c:v>0.22017199999999987</c:v>
                </c:pt>
                <c:pt idx="231">
                  <c:v>0.22025399999999998</c:v>
                </c:pt>
                <c:pt idx="232">
                  <c:v>0.220328</c:v>
                </c:pt>
                <c:pt idx="233">
                  <c:v>0.22050699999999998</c:v>
                </c:pt>
                <c:pt idx="234">
                  <c:v>0.22175599999999998</c:v>
                </c:pt>
                <c:pt idx="235">
                  <c:v>0.222384</c:v>
                </c:pt>
                <c:pt idx="236">
                  <c:v>0.22240499999999999</c:v>
                </c:pt>
                <c:pt idx="237">
                  <c:v>0.22248199999999999</c:v>
                </c:pt>
                <c:pt idx="238">
                  <c:v>0.22297599999999998</c:v>
                </c:pt>
                <c:pt idx="239">
                  <c:v>0.223354</c:v>
                </c:pt>
                <c:pt idx="240">
                  <c:v>0.22340399999999999</c:v>
                </c:pt>
                <c:pt idx="241">
                  <c:v>0.22364599999999998</c:v>
                </c:pt>
                <c:pt idx="242">
                  <c:v>0.22402799999999998</c:v>
                </c:pt>
                <c:pt idx="243">
                  <c:v>0.22406699999999999</c:v>
                </c:pt>
                <c:pt idx="244">
                  <c:v>0.22443399999999999</c:v>
                </c:pt>
                <c:pt idx="245">
                  <c:v>0.22458799999999998</c:v>
                </c:pt>
                <c:pt idx="246">
                  <c:v>0.22472000000000003</c:v>
                </c:pt>
                <c:pt idx="247">
                  <c:v>0.22494700000000356</c:v>
                </c:pt>
                <c:pt idx="248">
                  <c:v>0.22501399999999999</c:v>
                </c:pt>
                <c:pt idx="249">
                  <c:v>0.22509799999999999</c:v>
                </c:pt>
                <c:pt idx="250">
                  <c:v>0.22564699999999999</c:v>
                </c:pt>
                <c:pt idx="251">
                  <c:v>0.22621300000000041</c:v>
                </c:pt>
                <c:pt idx="252">
                  <c:v>0.22673099999999999</c:v>
                </c:pt>
                <c:pt idx="253">
                  <c:v>0.22689299999999998</c:v>
                </c:pt>
                <c:pt idx="254">
                  <c:v>0.227077</c:v>
                </c:pt>
                <c:pt idx="255">
                  <c:v>0.22734499999999999</c:v>
                </c:pt>
                <c:pt idx="256">
                  <c:v>0.22736599999999998</c:v>
                </c:pt>
                <c:pt idx="257">
                  <c:v>0.22749700000000328</c:v>
                </c:pt>
                <c:pt idx="258">
                  <c:v>0.22774000000000041</c:v>
                </c:pt>
                <c:pt idx="259">
                  <c:v>0.22774200000000044</c:v>
                </c:pt>
                <c:pt idx="260">
                  <c:v>0.22774400000000194</c:v>
                </c:pt>
                <c:pt idx="261">
                  <c:v>0.22824100000000044</c:v>
                </c:pt>
                <c:pt idx="262">
                  <c:v>0.22934800000000041</c:v>
                </c:pt>
                <c:pt idx="263">
                  <c:v>0.22937399999999997</c:v>
                </c:pt>
                <c:pt idx="264">
                  <c:v>0.22944000000000336</c:v>
                </c:pt>
                <c:pt idx="265">
                  <c:v>0.22944100000000348</c:v>
                </c:pt>
                <c:pt idx="266">
                  <c:v>0.2294690000000035</c:v>
                </c:pt>
                <c:pt idx="267">
                  <c:v>0.22982000000000002</c:v>
                </c:pt>
                <c:pt idx="268">
                  <c:v>0.23073299999999999</c:v>
                </c:pt>
                <c:pt idx="269">
                  <c:v>0.23083299999999998</c:v>
                </c:pt>
                <c:pt idx="270">
                  <c:v>0.23116999999999999</c:v>
                </c:pt>
                <c:pt idx="271">
                  <c:v>0.23156399999999999</c:v>
                </c:pt>
                <c:pt idx="272">
                  <c:v>0.23158099999999998</c:v>
                </c:pt>
                <c:pt idx="273">
                  <c:v>0.231678</c:v>
                </c:pt>
                <c:pt idx="274">
                  <c:v>0.23169000000000001</c:v>
                </c:pt>
                <c:pt idx="275">
                  <c:v>0.23184399999999999</c:v>
                </c:pt>
                <c:pt idx="276">
                  <c:v>0.232126</c:v>
                </c:pt>
                <c:pt idx="277">
                  <c:v>0.23251000000000024</c:v>
                </c:pt>
                <c:pt idx="278">
                  <c:v>0.23283099999999998</c:v>
                </c:pt>
                <c:pt idx="279">
                  <c:v>0.23298300000000041</c:v>
                </c:pt>
                <c:pt idx="280">
                  <c:v>0.23420900000000044</c:v>
                </c:pt>
                <c:pt idx="281">
                  <c:v>0.23429100000000044</c:v>
                </c:pt>
                <c:pt idx="282">
                  <c:v>0.23465000000000003</c:v>
                </c:pt>
                <c:pt idx="283">
                  <c:v>0.23482799999999998</c:v>
                </c:pt>
                <c:pt idx="284">
                  <c:v>0.23488099999999998</c:v>
                </c:pt>
                <c:pt idx="285">
                  <c:v>0.23553600000000041</c:v>
                </c:pt>
                <c:pt idx="286">
                  <c:v>0.23608099999999999</c:v>
                </c:pt>
                <c:pt idx="287">
                  <c:v>0.23642900000000044</c:v>
                </c:pt>
                <c:pt idx="288">
                  <c:v>0.23752699999999999</c:v>
                </c:pt>
                <c:pt idx="289">
                  <c:v>0.23799300000000373</c:v>
                </c:pt>
                <c:pt idx="290">
                  <c:v>0.23805299999999999</c:v>
                </c:pt>
                <c:pt idx="291">
                  <c:v>0.23832599999999998</c:v>
                </c:pt>
                <c:pt idx="292">
                  <c:v>0.23834300000000044</c:v>
                </c:pt>
                <c:pt idx="293">
                  <c:v>0.23843700000000367</c:v>
                </c:pt>
                <c:pt idx="294">
                  <c:v>0.23845500000000044</c:v>
                </c:pt>
                <c:pt idx="295">
                  <c:v>0.23856400000000041</c:v>
                </c:pt>
                <c:pt idx="296">
                  <c:v>0.23868199999999998</c:v>
                </c:pt>
                <c:pt idx="297">
                  <c:v>0.23886299999999999</c:v>
                </c:pt>
                <c:pt idx="298">
                  <c:v>0.23909400000000094</c:v>
                </c:pt>
                <c:pt idx="299">
                  <c:v>0.23913499999999999</c:v>
                </c:pt>
                <c:pt idx="300">
                  <c:v>0.23963499999999999</c:v>
                </c:pt>
                <c:pt idx="301">
                  <c:v>0.24006100000000041</c:v>
                </c:pt>
                <c:pt idx="302">
                  <c:v>0.24062599999999998</c:v>
                </c:pt>
                <c:pt idx="303">
                  <c:v>0.24095500000000294</c:v>
                </c:pt>
                <c:pt idx="304">
                  <c:v>0.24105599999999999</c:v>
                </c:pt>
                <c:pt idx="305">
                  <c:v>0.24113000000000001</c:v>
                </c:pt>
                <c:pt idx="306">
                  <c:v>0.24181900000000348</c:v>
                </c:pt>
                <c:pt idx="307">
                  <c:v>0.24366499999999999</c:v>
                </c:pt>
                <c:pt idx="308">
                  <c:v>0.24370600000000345</c:v>
                </c:pt>
                <c:pt idx="309">
                  <c:v>0.24411600000000044</c:v>
                </c:pt>
                <c:pt idx="310">
                  <c:v>0.24459800000000362</c:v>
                </c:pt>
                <c:pt idx="311">
                  <c:v>0.24469800000000044</c:v>
                </c:pt>
                <c:pt idx="312">
                  <c:v>0.24621600000000476</c:v>
                </c:pt>
                <c:pt idx="313">
                  <c:v>0.24638199999999999</c:v>
                </c:pt>
                <c:pt idx="314">
                  <c:v>0.24641700000000544</c:v>
                </c:pt>
                <c:pt idx="315">
                  <c:v>0.24646500000000462</c:v>
                </c:pt>
                <c:pt idx="316">
                  <c:v>0.24653500000000317</c:v>
                </c:pt>
                <c:pt idx="317">
                  <c:v>0.24719600000000044</c:v>
                </c:pt>
                <c:pt idx="318">
                  <c:v>0.24758500000000044</c:v>
                </c:pt>
                <c:pt idx="319">
                  <c:v>0.24800600000000322</c:v>
                </c:pt>
                <c:pt idx="320">
                  <c:v>0.24816199999999999</c:v>
                </c:pt>
                <c:pt idx="321">
                  <c:v>0.24821200000000432</c:v>
                </c:pt>
                <c:pt idx="322">
                  <c:v>0.24886100000000044</c:v>
                </c:pt>
                <c:pt idx="323">
                  <c:v>0.24947100000000041</c:v>
                </c:pt>
                <c:pt idx="324">
                  <c:v>0.25009800000000004</c:v>
                </c:pt>
                <c:pt idx="325">
                  <c:v>0.25013099999999999</c:v>
                </c:pt>
                <c:pt idx="326">
                  <c:v>0.2510150000000001</c:v>
                </c:pt>
                <c:pt idx="327">
                  <c:v>0.25110200000000005</c:v>
                </c:pt>
                <c:pt idx="328">
                  <c:v>0.25125500000000001</c:v>
                </c:pt>
                <c:pt idx="329">
                  <c:v>0.25159600000000004</c:v>
                </c:pt>
                <c:pt idx="330">
                  <c:v>0.25160400000000005</c:v>
                </c:pt>
                <c:pt idx="331">
                  <c:v>0.25187200000000032</c:v>
                </c:pt>
                <c:pt idx="332">
                  <c:v>0.25226499999999996</c:v>
                </c:pt>
                <c:pt idx="333">
                  <c:v>0.25229000000000001</c:v>
                </c:pt>
                <c:pt idx="334">
                  <c:v>0.25232100000000007</c:v>
                </c:pt>
                <c:pt idx="335">
                  <c:v>0.2528510000000001</c:v>
                </c:pt>
                <c:pt idx="336">
                  <c:v>0.253052</c:v>
                </c:pt>
                <c:pt idx="337">
                  <c:v>0.25366</c:v>
                </c:pt>
                <c:pt idx="338">
                  <c:v>0.25373099999999998</c:v>
                </c:pt>
                <c:pt idx="339">
                  <c:v>0.25454699999999997</c:v>
                </c:pt>
                <c:pt idx="340">
                  <c:v>0.25519000000000003</c:v>
                </c:pt>
                <c:pt idx="341">
                  <c:v>0.25552900000000001</c:v>
                </c:pt>
                <c:pt idx="342">
                  <c:v>0.25573499999999999</c:v>
                </c:pt>
                <c:pt idx="343">
                  <c:v>0.25594900000000004</c:v>
                </c:pt>
                <c:pt idx="344">
                  <c:v>0.25615200000000005</c:v>
                </c:pt>
                <c:pt idx="345">
                  <c:v>0.25694900000000004</c:v>
                </c:pt>
                <c:pt idx="346">
                  <c:v>0.25719500000000001</c:v>
                </c:pt>
                <c:pt idx="347">
                  <c:v>0.25728800000000002</c:v>
                </c:pt>
                <c:pt idx="348">
                  <c:v>0.25769500000000001</c:v>
                </c:pt>
                <c:pt idx="349">
                  <c:v>0.25859499999999996</c:v>
                </c:pt>
                <c:pt idx="350">
                  <c:v>0.25874799999999998</c:v>
                </c:pt>
                <c:pt idx="351">
                  <c:v>0.25914300000000001</c:v>
                </c:pt>
                <c:pt idx="352">
                  <c:v>0.26006600000000002</c:v>
                </c:pt>
                <c:pt idx="353">
                  <c:v>0.26024399999999998</c:v>
                </c:pt>
                <c:pt idx="354">
                  <c:v>0.2603930000000001</c:v>
                </c:pt>
                <c:pt idx="355">
                  <c:v>0.26109000000000004</c:v>
                </c:pt>
                <c:pt idx="356">
                  <c:v>0.26138600000000661</c:v>
                </c:pt>
                <c:pt idx="357">
                  <c:v>0.26169100000000001</c:v>
                </c:pt>
                <c:pt idx="358">
                  <c:v>0.261712</c:v>
                </c:pt>
                <c:pt idx="359">
                  <c:v>0.26249</c:v>
                </c:pt>
                <c:pt idx="360">
                  <c:v>0.26292400000000032</c:v>
                </c:pt>
                <c:pt idx="361">
                  <c:v>0.26323000000000002</c:v>
                </c:pt>
                <c:pt idx="362">
                  <c:v>0.263268</c:v>
                </c:pt>
                <c:pt idx="363">
                  <c:v>0.26378400000000002</c:v>
                </c:pt>
                <c:pt idx="364">
                  <c:v>0.264019</c:v>
                </c:pt>
                <c:pt idx="365">
                  <c:v>0.2643370000000001</c:v>
                </c:pt>
                <c:pt idx="366">
                  <c:v>0.2663950000000001</c:v>
                </c:pt>
                <c:pt idx="367">
                  <c:v>0.26719499999999996</c:v>
                </c:pt>
                <c:pt idx="368">
                  <c:v>0.26731400000000038</c:v>
                </c:pt>
                <c:pt idx="369">
                  <c:v>0.26870099999999997</c:v>
                </c:pt>
                <c:pt idx="370">
                  <c:v>0.26887900000000031</c:v>
                </c:pt>
                <c:pt idx="371">
                  <c:v>0.26936800000000038</c:v>
                </c:pt>
                <c:pt idx="372">
                  <c:v>0.26937700000000031</c:v>
                </c:pt>
                <c:pt idx="373">
                  <c:v>0.26942900000000031</c:v>
                </c:pt>
                <c:pt idx="374">
                  <c:v>0.26987800000000656</c:v>
                </c:pt>
                <c:pt idx="375">
                  <c:v>0.270617</c:v>
                </c:pt>
                <c:pt idx="376">
                  <c:v>0.27087800000000667</c:v>
                </c:pt>
                <c:pt idx="377">
                  <c:v>0.27097700000000008</c:v>
                </c:pt>
                <c:pt idx="378">
                  <c:v>0.27102300000000001</c:v>
                </c:pt>
                <c:pt idx="379">
                  <c:v>0.271036</c:v>
                </c:pt>
                <c:pt idx="380">
                  <c:v>0.27127200000000001</c:v>
                </c:pt>
                <c:pt idx="381">
                  <c:v>0.27236900000000008</c:v>
                </c:pt>
                <c:pt idx="382">
                  <c:v>0.27327000000000001</c:v>
                </c:pt>
                <c:pt idx="383">
                  <c:v>0.273289</c:v>
                </c:pt>
                <c:pt idx="384">
                  <c:v>0.27329000000000003</c:v>
                </c:pt>
                <c:pt idx="385">
                  <c:v>0.27342500000000008</c:v>
                </c:pt>
                <c:pt idx="386">
                  <c:v>0.27371400000000001</c:v>
                </c:pt>
                <c:pt idx="387">
                  <c:v>0.27374300000000001</c:v>
                </c:pt>
                <c:pt idx="388">
                  <c:v>0.27424000000000004</c:v>
                </c:pt>
                <c:pt idx="389">
                  <c:v>0.27467000000000008</c:v>
                </c:pt>
                <c:pt idx="390">
                  <c:v>0.27606400000000031</c:v>
                </c:pt>
                <c:pt idx="391">
                  <c:v>0.27674600000000005</c:v>
                </c:pt>
                <c:pt idx="392">
                  <c:v>0.276756</c:v>
                </c:pt>
                <c:pt idx="393">
                  <c:v>0.277092</c:v>
                </c:pt>
                <c:pt idx="394">
                  <c:v>0.27715500000000004</c:v>
                </c:pt>
                <c:pt idx="395">
                  <c:v>0.278285</c:v>
                </c:pt>
                <c:pt idx="396">
                  <c:v>0.27856300000000001</c:v>
                </c:pt>
                <c:pt idx="397">
                  <c:v>0.27887200000000673</c:v>
                </c:pt>
                <c:pt idx="398">
                  <c:v>0.27916200000000002</c:v>
                </c:pt>
                <c:pt idx="399">
                  <c:v>0.28145900000000001</c:v>
                </c:pt>
                <c:pt idx="400">
                  <c:v>0.28191600000000488</c:v>
                </c:pt>
                <c:pt idx="401">
                  <c:v>0.28309000000000001</c:v>
                </c:pt>
                <c:pt idx="402">
                  <c:v>0.283277</c:v>
                </c:pt>
                <c:pt idx="403">
                  <c:v>0.28346200000000032</c:v>
                </c:pt>
                <c:pt idx="404">
                  <c:v>0.28375700000000004</c:v>
                </c:pt>
                <c:pt idx="405">
                  <c:v>0.28415200000000002</c:v>
                </c:pt>
                <c:pt idx="406">
                  <c:v>0.28480000000000188</c:v>
                </c:pt>
                <c:pt idx="407">
                  <c:v>0.28541300000000008</c:v>
                </c:pt>
                <c:pt idx="408">
                  <c:v>0.28565600000000002</c:v>
                </c:pt>
                <c:pt idx="409">
                  <c:v>0.28606600000000032</c:v>
                </c:pt>
                <c:pt idx="410">
                  <c:v>0.286657</c:v>
                </c:pt>
                <c:pt idx="411">
                  <c:v>0.28680900000000031</c:v>
                </c:pt>
                <c:pt idx="412">
                  <c:v>0.28686200000000645</c:v>
                </c:pt>
                <c:pt idx="413">
                  <c:v>0.28693600000000002</c:v>
                </c:pt>
                <c:pt idx="414">
                  <c:v>0.28714800000000001</c:v>
                </c:pt>
                <c:pt idx="415">
                  <c:v>0.28723100000000001</c:v>
                </c:pt>
                <c:pt idx="416">
                  <c:v>0.28757200000000038</c:v>
                </c:pt>
                <c:pt idx="417">
                  <c:v>0.28849900000000001</c:v>
                </c:pt>
                <c:pt idx="418">
                  <c:v>0.28889700000000007</c:v>
                </c:pt>
                <c:pt idx="419">
                  <c:v>0.28908500000000031</c:v>
                </c:pt>
                <c:pt idx="420">
                  <c:v>0.289211</c:v>
                </c:pt>
                <c:pt idx="421">
                  <c:v>0.28935700000000031</c:v>
                </c:pt>
                <c:pt idx="422">
                  <c:v>0.28984500000000007</c:v>
                </c:pt>
                <c:pt idx="423">
                  <c:v>0.28994200000000031</c:v>
                </c:pt>
                <c:pt idx="424">
                  <c:v>0.29044500000000001</c:v>
                </c:pt>
                <c:pt idx="425">
                  <c:v>0.29053200000000001</c:v>
                </c:pt>
                <c:pt idx="426">
                  <c:v>0.29106400000000032</c:v>
                </c:pt>
                <c:pt idx="427">
                  <c:v>0.29243800000000031</c:v>
                </c:pt>
                <c:pt idx="428">
                  <c:v>0.29361200000000032</c:v>
                </c:pt>
                <c:pt idx="429">
                  <c:v>0.29436000000000673</c:v>
                </c:pt>
                <c:pt idx="430">
                  <c:v>0.29621700000000001</c:v>
                </c:pt>
                <c:pt idx="431">
                  <c:v>0.29647200000000673</c:v>
                </c:pt>
                <c:pt idx="432">
                  <c:v>0.29652400000000673</c:v>
                </c:pt>
                <c:pt idx="433">
                  <c:v>0.29695300000000008</c:v>
                </c:pt>
                <c:pt idx="434">
                  <c:v>0.29773000000000005</c:v>
                </c:pt>
                <c:pt idx="435">
                  <c:v>0.29846600000000673</c:v>
                </c:pt>
                <c:pt idx="436">
                  <c:v>0.30006500000000008</c:v>
                </c:pt>
                <c:pt idx="437">
                  <c:v>0.30057200000000645</c:v>
                </c:pt>
                <c:pt idx="438">
                  <c:v>0.30123300000000003</c:v>
                </c:pt>
                <c:pt idx="439">
                  <c:v>0.30127800000000032</c:v>
                </c:pt>
                <c:pt idx="440">
                  <c:v>0.30137900000000672</c:v>
                </c:pt>
                <c:pt idx="441">
                  <c:v>0.30156700000000008</c:v>
                </c:pt>
                <c:pt idx="442">
                  <c:v>0.30162400000000605</c:v>
                </c:pt>
                <c:pt idx="443">
                  <c:v>0.30162900000000031</c:v>
                </c:pt>
                <c:pt idx="444">
                  <c:v>0.30198100000000438</c:v>
                </c:pt>
                <c:pt idx="445">
                  <c:v>0.3020240000000069</c:v>
                </c:pt>
                <c:pt idx="446">
                  <c:v>0.302483000000006</c:v>
                </c:pt>
                <c:pt idx="447">
                  <c:v>0.30274200000000001</c:v>
                </c:pt>
                <c:pt idx="448">
                  <c:v>0.30303200000000002</c:v>
                </c:pt>
                <c:pt idx="449">
                  <c:v>0.30324100000000004</c:v>
                </c:pt>
                <c:pt idx="450">
                  <c:v>0.30407000000000656</c:v>
                </c:pt>
                <c:pt idx="451">
                  <c:v>0.30438500000000723</c:v>
                </c:pt>
                <c:pt idx="452">
                  <c:v>0.30717000000000338</c:v>
                </c:pt>
                <c:pt idx="453">
                  <c:v>0.30843300000000001</c:v>
                </c:pt>
                <c:pt idx="454">
                  <c:v>0.308562000000006</c:v>
                </c:pt>
                <c:pt idx="455">
                  <c:v>0.30966700000000008</c:v>
                </c:pt>
                <c:pt idx="456">
                  <c:v>0.31074200000000002</c:v>
                </c:pt>
                <c:pt idx="457">
                  <c:v>0.31143800000000038</c:v>
                </c:pt>
                <c:pt idx="458">
                  <c:v>0.31184100000000031</c:v>
                </c:pt>
                <c:pt idx="459">
                  <c:v>0.31280100000000038</c:v>
                </c:pt>
                <c:pt idx="460">
                  <c:v>0.31291600000000813</c:v>
                </c:pt>
                <c:pt idx="461">
                  <c:v>0.31374000000000002</c:v>
                </c:pt>
                <c:pt idx="462">
                  <c:v>0.31394100000000008</c:v>
                </c:pt>
                <c:pt idx="463">
                  <c:v>0.31409500000000001</c:v>
                </c:pt>
                <c:pt idx="464">
                  <c:v>0.31474300000000011</c:v>
                </c:pt>
                <c:pt idx="465">
                  <c:v>0.31605500000000031</c:v>
                </c:pt>
                <c:pt idx="466">
                  <c:v>0.31631800000001054</c:v>
                </c:pt>
                <c:pt idx="467">
                  <c:v>0.31832000000001087</c:v>
                </c:pt>
                <c:pt idx="468">
                  <c:v>0.31888200000001116</c:v>
                </c:pt>
                <c:pt idx="469">
                  <c:v>0.31894900000000032</c:v>
                </c:pt>
                <c:pt idx="470">
                  <c:v>0.31920200000000032</c:v>
                </c:pt>
                <c:pt idx="471">
                  <c:v>0.31962500000000038</c:v>
                </c:pt>
                <c:pt idx="472">
                  <c:v>0.32144800000000673</c:v>
                </c:pt>
                <c:pt idx="473">
                  <c:v>0.322494000000006</c:v>
                </c:pt>
                <c:pt idx="474">
                  <c:v>0.32625100000000007</c:v>
                </c:pt>
                <c:pt idx="475">
                  <c:v>0.326434000000006</c:v>
                </c:pt>
                <c:pt idx="476">
                  <c:v>0.32738800000001334</c:v>
                </c:pt>
                <c:pt idx="477">
                  <c:v>0.32755200000000673</c:v>
                </c:pt>
                <c:pt idx="478">
                  <c:v>0.32756400000000774</c:v>
                </c:pt>
                <c:pt idx="479">
                  <c:v>0.32948500000000835</c:v>
                </c:pt>
                <c:pt idx="480">
                  <c:v>0.33048400000001127</c:v>
                </c:pt>
                <c:pt idx="481">
                  <c:v>0.33054000000000588</c:v>
                </c:pt>
                <c:pt idx="482">
                  <c:v>0.33054100000000008</c:v>
                </c:pt>
                <c:pt idx="483">
                  <c:v>0.33203500000000008</c:v>
                </c:pt>
                <c:pt idx="484">
                  <c:v>0.33268500000000673</c:v>
                </c:pt>
                <c:pt idx="485">
                  <c:v>0.33376500000000031</c:v>
                </c:pt>
                <c:pt idx="486">
                  <c:v>0.33767700000000628</c:v>
                </c:pt>
                <c:pt idx="487">
                  <c:v>0.33896900000000785</c:v>
                </c:pt>
                <c:pt idx="488">
                  <c:v>0.33901400000000925</c:v>
                </c:pt>
                <c:pt idx="489">
                  <c:v>0.33926800000000684</c:v>
                </c:pt>
                <c:pt idx="490">
                  <c:v>0.3402190000000001</c:v>
                </c:pt>
                <c:pt idx="491">
                  <c:v>0.341810000000006</c:v>
                </c:pt>
                <c:pt idx="492">
                  <c:v>0.3426050000000001</c:v>
                </c:pt>
                <c:pt idx="493">
                  <c:v>0.34467100000000001</c:v>
                </c:pt>
                <c:pt idx="494">
                  <c:v>0.34482900000000088</c:v>
                </c:pt>
                <c:pt idx="495">
                  <c:v>0.34652000000000038</c:v>
                </c:pt>
                <c:pt idx="496">
                  <c:v>0.3474280000000069</c:v>
                </c:pt>
                <c:pt idx="497">
                  <c:v>0.34821000000000002</c:v>
                </c:pt>
                <c:pt idx="498">
                  <c:v>0.348215</c:v>
                </c:pt>
                <c:pt idx="499">
                  <c:v>0.34844400000000031</c:v>
                </c:pt>
                <c:pt idx="500">
                  <c:v>0.34884400000000032</c:v>
                </c:pt>
                <c:pt idx="501">
                  <c:v>0.35045200000000032</c:v>
                </c:pt>
                <c:pt idx="502">
                  <c:v>0.35081900000000038</c:v>
                </c:pt>
                <c:pt idx="503">
                  <c:v>0.35225400000000001</c:v>
                </c:pt>
                <c:pt idx="504">
                  <c:v>0.35334200000000032</c:v>
                </c:pt>
                <c:pt idx="505">
                  <c:v>0.354097</c:v>
                </c:pt>
                <c:pt idx="506">
                  <c:v>0.3546470000000001</c:v>
                </c:pt>
                <c:pt idx="507">
                  <c:v>0.35642100000000032</c:v>
                </c:pt>
                <c:pt idx="508">
                  <c:v>0.35673299999999997</c:v>
                </c:pt>
                <c:pt idx="509">
                  <c:v>0.362207</c:v>
                </c:pt>
                <c:pt idx="510">
                  <c:v>0.36312500000000031</c:v>
                </c:pt>
                <c:pt idx="511">
                  <c:v>0.36371800000000032</c:v>
                </c:pt>
                <c:pt idx="512">
                  <c:v>0.36411200000000032</c:v>
                </c:pt>
                <c:pt idx="513">
                  <c:v>0.36499700000000007</c:v>
                </c:pt>
                <c:pt idx="514">
                  <c:v>0.36579</c:v>
                </c:pt>
                <c:pt idx="515">
                  <c:v>0.367031</c:v>
                </c:pt>
                <c:pt idx="516">
                  <c:v>0.36808700000000188</c:v>
                </c:pt>
                <c:pt idx="517">
                  <c:v>0.36846200000000673</c:v>
                </c:pt>
                <c:pt idx="518">
                  <c:v>0.36872100000000008</c:v>
                </c:pt>
                <c:pt idx="519">
                  <c:v>0.36944400000000038</c:v>
                </c:pt>
                <c:pt idx="520">
                  <c:v>0.37156600000000667</c:v>
                </c:pt>
                <c:pt idx="521">
                  <c:v>0.3725640000000065</c:v>
                </c:pt>
                <c:pt idx="522">
                  <c:v>0.37561900000000031</c:v>
                </c:pt>
                <c:pt idx="523">
                  <c:v>0.37778000000000628</c:v>
                </c:pt>
                <c:pt idx="524">
                  <c:v>0.37847500000000645</c:v>
                </c:pt>
                <c:pt idx="525">
                  <c:v>0.37877800000000611</c:v>
                </c:pt>
                <c:pt idx="526">
                  <c:v>0.37975400000000031</c:v>
                </c:pt>
                <c:pt idx="527">
                  <c:v>0.38360200000000338</c:v>
                </c:pt>
                <c:pt idx="528">
                  <c:v>0.386795</c:v>
                </c:pt>
                <c:pt idx="529">
                  <c:v>0.39227100000000031</c:v>
                </c:pt>
                <c:pt idx="530">
                  <c:v>0.39606200000000774</c:v>
                </c:pt>
                <c:pt idx="531">
                  <c:v>0.39646400000000948</c:v>
                </c:pt>
                <c:pt idx="532">
                  <c:v>0.39932500000001003</c:v>
                </c:pt>
                <c:pt idx="533">
                  <c:v>0.4013720000000065</c:v>
                </c:pt>
                <c:pt idx="534">
                  <c:v>0.40397000000000038</c:v>
                </c:pt>
                <c:pt idx="535">
                  <c:v>0.40653300000000003</c:v>
                </c:pt>
                <c:pt idx="536">
                  <c:v>0.40768800000000038</c:v>
                </c:pt>
                <c:pt idx="537">
                  <c:v>0.41095900000000007</c:v>
                </c:pt>
                <c:pt idx="538">
                  <c:v>0.41303600000000001</c:v>
                </c:pt>
                <c:pt idx="539">
                  <c:v>0.41606900000000008</c:v>
                </c:pt>
                <c:pt idx="540">
                  <c:v>0.41658900000000032</c:v>
                </c:pt>
                <c:pt idx="541">
                  <c:v>0.42027100000000001</c:v>
                </c:pt>
                <c:pt idx="542">
                  <c:v>0.42361300000000007</c:v>
                </c:pt>
                <c:pt idx="543">
                  <c:v>0.42399200000000031</c:v>
                </c:pt>
                <c:pt idx="544">
                  <c:v>0.42527600000000032</c:v>
                </c:pt>
                <c:pt idx="545">
                  <c:v>0.42682400000000903</c:v>
                </c:pt>
                <c:pt idx="546">
                  <c:v>0.435255</c:v>
                </c:pt>
                <c:pt idx="547">
                  <c:v>0.44980000000000031</c:v>
                </c:pt>
                <c:pt idx="548">
                  <c:v>0.45266100000000004</c:v>
                </c:pt>
                <c:pt idx="549">
                  <c:v>0.459032</c:v>
                </c:pt>
                <c:pt idx="550">
                  <c:v>0.46549800000000002</c:v>
                </c:pt>
                <c:pt idx="551">
                  <c:v>0.47471800000000008</c:v>
                </c:pt>
                <c:pt idx="552">
                  <c:v>0.47867900000000008</c:v>
                </c:pt>
                <c:pt idx="553">
                  <c:v>0.49152100000000032</c:v>
                </c:pt>
                <c:pt idx="554">
                  <c:v>0.49478000000000188</c:v>
                </c:pt>
                <c:pt idx="555">
                  <c:v>0.49958200000000791</c:v>
                </c:pt>
                <c:pt idx="556">
                  <c:v>0.50890099999999949</c:v>
                </c:pt>
                <c:pt idx="557">
                  <c:v>0.51235199999999959</c:v>
                </c:pt>
                <c:pt idx="558">
                  <c:v>0.51571599999999951</c:v>
                </c:pt>
                <c:pt idx="559">
                  <c:v>0.51903299999998642</c:v>
                </c:pt>
                <c:pt idx="560">
                  <c:v>0.52156899999998441</c:v>
                </c:pt>
                <c:pt idx="561">
                  <c:v>0.52654499999999949</c:v>
                </c:pt>
                <c:pt idx="562">
                  <c:v>0.53337400000000001</c:v>
                </c:pt>
                <c:pt idx="563">
                  <c:v>0.53519499999999998</c:v>
                </c:pt>
                <c:pt idx="564">
                  <c:v>0.54184100000001345</c:v>
                </c:pt>
                <c:pt idx="565">
                  <c:v>0.55475500000001199</c:v>
                </c:pt>
                <c:pt idx="566">
                  <c:v>0.5571739999999995</c:v>
                </c:pt>
                <c:pt idx="567">
                  <c:v>0.56103799999999959</c:v>
                </c:pt>
                <c:pt idx="568">
                  <c:v>0.57069200000000064</c:v>
                </c:pt>
                <c:pt idx="569">
                  <c:v>0.58877800000000002</c:v>
                </c:pt>
                <c:pt idx="570">
                  <c:v>0.59349299999998328</c:v>
                </c:pt>
                <c:pt idx="571">
                  <c:v>0.69779000000001346</c:v>
                </c:pt>
                <c:pt idx="572">
                  <c:v>0.70633599999999996</c:v>
                </c:pt>
                <c:pt idx="573">
                  <c:v>0.72456199999999948</c:v>
                </c:pt>
                <c:pt idx="574">
                  <c:v>0.74867399999999995</c:v>
                </c:pt>
                <c:pt idx="575">
                  <c:v>0.82151199999999958</c:v>
                </c:pt>
                <c:pt idx="576">
                  <c:v>0.83234399999999997</c:v>
                </c:pt>
                <c:pt idx="577">
                  <c:v>0.85368099999999991</c:v>
                </c:pt>
                <c:pt idx="578">
                  <c:v>0.9190600000000001</c:v>
                </c:pt>
                <c:pt idx="579">
                  <c:v>0.97826599999999997</c:v>
                </c:pt>
                <c:pt idx="580">
                  <c:v>1.0838999999999703</c:v>
                </c:pt>
                <c:pt idx="581">
                  <c:v>1.0955899999999998</c:v>
                </c:pt>
                <c:pt idx="582">
                  <c:v>1.14354</c:v>
                </c:pt>
                <c:pt idx="583">
                  <c:v>1.2667599999999999</c:v>
                </c:pt>
                <c:pt idx="584">
                  <c:v>1.5115199999999998</c:v>
                </c:pt>
                <c:pt idx="585">
                  <c:v>1.6179899999999998</c:v>
                </c:pt>
                <c:pt idx="586">
                  <c:v>3.61511</c:v>
                </c:pt>
              </c:numCache>
            </c:numRef>
          </c:val>
        </c:ser>
        <c:dLbls/>
        <c:marker val="1"/>
        <c:axId val="48028288"/>
        <c:axId val="48046464"/>
      </c:lineChart>
      <c:catAx>
        <c:axId val="48028288"/>
        <c:scaling>
          <c:orientation val="minMax"/>
        </c:scaling>
        <c:axPos val="b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48046464"/>
        <c:crosses val="autoZero"/>
        <c:auto val="1"/>
        <c:lblAlgn val="ctr"/>
        <c:lblOffset val="100"/>
        <c:tickLblSkip val="100"/>
        <c:tickMarkSkip val="50"/>
      </c:catAx>
      <c:valAx>
        <c:axId val="48046464"/>
        <c:scaling>
          <c:orientation val="minMax"/>
          <c:max val="5"/>
        </c:scaling>
        <c:axPos val="l"/>
        <c:majorGridlines/>
        <c:numFmt formatCode="General" sourceLinked="1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48028288"/>
        <c:crosses val="autoZero"/>
        <c:crossBetween val="between"/>
        <c:majorUnit val="1"/>
      </c:valAx>
    </c:plotArea>
    <c:legend>
      <c:legendPos val="r"/>
      <c:legendEntry>
        <c:idx val="0"/>
        <c:txPr>
          <a:bodyPr/>
          <a:lstStyle/>
          <a:p>
            <a:pPr>
              <a:defRPr sz="1600"/>
            </a:pPr>
            <a:endParaRPr lang="en-US"/>
          </a:p>
        </c:txPr>
      </c:legendEntry>
      <c:legendEntry>
        <c:idx val="1"/>
        <c:txPr>
          <a:bodyPr/>
          <a:lstStyle/>
          <a:p>
            <a:pPr>
              <a:defRPr sz="1600"/>
            </a:pPr>
            <a:endParaRPr lang="en-US"/>
          </a:p>
        </c:txPr>
      </c:legendEntry>
      <c:layout>
        <c:manualLayout>
          <c:xMode val="edge"/>
          <c:yMode val="edge"/>
          <c:x val="0.14744531933508323"/>
          <c:y val="0.11037583585810876"/>
          <c:w val="0.36878025663458736"/>
          <c:h val="0.24568455817012674"/>
        </c:manualLayout>
      </c:layout>
    </c:legend>
    <c:plotVisOnly val="1"/>
    <c:dispBlanksAs val="gap"/>
  </c:chart>
  <c:spPr>
    <a:ln>
      <a:noFill/>
    </a:ln>
  </c:spPr>
  <c:txPr>
    <a:bodyPr/>
    <a:lstStyle/>
    <a:p>
      <a:pPr>
        <a:defRPr>
          <a:latin typeface="Times New Roman" pitchFamily="18" charset="0"/>
          <a:cs typeface="Times New Roman" pitchFamily="18" charset="0"/>
        </a:defRPr>
      </a:pPr>
      <a:endParaRPr lang="en-US"/>
    </a:p>
  </c:txPr>
  <c:externalData r:id="rId2"/>
  <c:userShapes r:id="rId3"/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plotArea>
      <c:layout>
        <c:manualLayout>
          <c:layoutTarget val="inner"/>
          <c:xMode val="edge"/>
          <c:yMode val="edge"/>
          <c:x val="0.18964456424269194"/>
          <c:y val="5.3700711168694383E-2"/>
          <c:w val="0.76650201684090025"/>
          <c:h val="0.71155068927903309"/>
        </c:manualLayout>
      </c:layout>
      <c:lineChart>
        <c:grouping val="standard"/>
        <c:ser>
          <c:idx val="0"/>
          <c:order val="0"/>
          <c:tx>
            <c:strRef>
              <c:f>Sheet1!$A$1</c:f>
              <c:strCache>
                <c:ptCount val="1"/>
                <c:pt idx="0">
                  <c:v>Short</c:v>
                </c:pt>
              </c:strCache>
            </c:strRef>
          </c:tx>
          <c:spPr>
            <a:ln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Sheet1!$A$2:$A$101</c:f>
              <c:numCache>
                <c:formatCode>0.00000</c:formatCode>
                <c:ptCount val="100"/>
                <c:pt idx="0">
                  <c:v>0.24036700000000041</c:v>
                </c:pt>
                <c:pt idx="1">
                  <c:v>0.24202099999999999</c:v>
                </c:pt>
                <c:pt idx="2">
                  <c:v>0.35069800000000001</c:v>
                </c:pt>
                <c:pt idx="3">
                  <c:v>0.51438299999998038</c:v>
                </c:pt>
                <c:pt idx="4">
                  <c:v>0.57182800000001355</c:v>
                </c:pt>
                <c:pt idx="5">
                  <c:v>0.60329500000001535</c:v>
                </c:pt>
                <c:pt idx="6">
                  <c:v>0.63471800000001377</c:v>
                </c:pt>
                <c:pt idx="7">
                  <c:v>0.65241099999999996</c:v>
                </c:pt>
                <c:pt idx="8">
                  <c:v>0.69171800000000061</c:v>
                </c:pt>
                <c:pt idx="9">
                  <c:v>0.70757199999999998</c:v>
                </c:pt>
                <c:pt idx="10">
                  <c:v>0.73920799999999998</c:v>
                </c:pt>
                <c:pt idx="11">
                  <c:v>0.76297000000001691</c:v>
                </c:pt>
                <c:pt idx="12">
                  <c:v>0.77066299999999999</c:v>
                </c:pt>
                <c:pt idx="13">
                  <c:v>0.77076199999999995</c:v>
                </c:pt>
                <c:pt idx="14">
                  <c:v>0.77274500000002833</c:v>
                </c:pt>
                <c:pt idx="15">
                  <c:v>0.81013999999999997</c:v>
                </c:pt>
                <c:pt idx="16">
                  <c:v>0.81210199999999999</c:v>
                </c:pt>
                <c:pt idx="17">
                  <c:v>0.83322700000000005</c:v>
                </c:pt>
                <c:pt idx="18">
                  <c:v>0.83570999999999995</c:v>
                </c:pt>
                <c:pt idx="19">
                  <c:v>0.84567099999999995</c:v>
                </c:pt>
                <c:pt idx="20">
                  <c:v>0.8672010000000131</c:v>
                </c:pt>
                <c:pt idx="21">
                  <c:v>0.87749200000000005</c:v>
                </c:pt>
                <c:pt idx="22">
                  <c:v>0.89080899999999996</c:v>
                </c:pt>
                <c:pt idx="23">
                  <c:v>0.90071500000000004</c:v>
                </c:pt>
                <c:pt idx="24">
                  <c:v>0.9007849999999995</c:v>
                </c:pt>
                <c:pt idx="25">
                  <c:v>0.92629600000000001</c:v>
                </c:pt>
                <c:pt idx="26">
                  <c:v>0.93633</c:v>
                </c:pt>
                <c:pt idx="27">
                  <c:v>0.98556599999998284</c:v>
                </c:pt>
                <c:pt idx="28">
                  <c:v>1.0110199999999998</c:v>
                </c:pt>
                <c:pt idx="29">
                  <c:v>1.0111299999999674</c:v>
                </c:pt>
                <c:pt idx="30">
                  <c:v>1.0287199999999999</c:v>
                </c:pt>
                <c:pt idx="31">
                  <c:v>1.0487199999999999</c:v>
                </c:pt>
                <c:pt idx="32">
                  <c:v>1.0516899999999998</c:v>
                </c:pt>
                <c:pt idx="33">
                  <c:v>1.08402</c:v>
                </c:pt>
                <c:pt idx="34">
                  <c:v>1.11551</c:v>
                </c:pt>
                <c:pt idx="35">
                  <c:v>1.1156199999999998</c:v>
                </c:pt>
                <c:pt idx="36">
                  <c:v>1.20427</c:v>
                </c:pt>
                <c:pt idx="37">
                  <c:v>1.2279699999999587</c:v>
                </c:pt>
                <c:pt idx="38">
                  <c:v>1.2889999999999733</c:v>
                </c:pt>
                <c:pt idx="39">
                  <c:v>1.3481300000000001</c:v>
                </c:pt>
                <c:pt idx="40">
                  <c:v>1.3601500000000262</c:v>
                </c:pt>
                <c:pt idx="41">
                  <c:v>1.3620300000000001</c:v>
                </c:pt>
                <c:pt idx="42">
                  <c:v>1.4526699999999708</c:v>
                </c:pt>
                <c:pt idx="43">
                  <c:v>1.5158899999999838</c:v>
                </c:pt>
                <c:pt idx="44">
                  <c:v>1.5375999999999668</c:v>
                </c:pt>
                <c:pt idx="45">
                  <c:v>1.54918</c:v>
                </c:pt>
                <c:pt idx="46">
                  <c:v>1.54924</c:v>
                </c:pt>
                <c:pt idx="47">
                  <c:v>1.5671999999999737</c:v>
                </c:pt>
                <c:pt idx="48">
                  <c:v>1.5768599999999999</c:v>
                </c:pt>
                <c:pt idx="49">
                  <c:v>1.64175</c:v>
                </c:pt>
                <c:pt idx="50">
                  <c:v>1.6498199999999998</c:v>
                </c:pt>
                <c:pt idx="51">
                  <c:v>1.6661600000000001</c:v>
                </c:pt>
                <c:pt idx="52">
                  <c:v>1.6673899999999999</c:v>
                </c:pt>
                <c:pt idx="53">
                  <c:v>1.67516</c:v>
                </c:pt>
                <c:pt idx="54">
                  <c:v>1.6833499999999999</c:v>
                </c:pt>
                <c:pt idx="55">
                  <c:v>1.6930799999999999</c:v>
                </c:pt>
                <c:pt idx="56">
                  <c:v>1.69482</c:v>
                </c:pt>
                <c:pt idx="57">
                  <c:v>1.7010199999999998</c:v>
                </c:pt>
                <c:pt idx="58">
                  <c:v>1.7383999999999737</c:v>
                </c:pt>
                <c:pt idx="59">
                  <c:v>1.75617</c:v>
                </c:pt>
                <c:pt idx="60">
                  <c:v>1.7642</c:v>
                </c:pt>
                <c:pt idx="61">
                  <c:v>1.8015299999999668</c:v>
                </c:pt>
                <c:pt idx="62">
                  <c:v>1.8034599999999998</c:v>
                </c:pt>
                <c:pt idx="63">
                  <c:v>1.8270500000000001</c:v>
                </c:pt>
                <c:pt idx="64">
                  <c:v>1.82745</c:v>
                </c:pt>
                <c:pt idx="65">
                  <c:v>1.82904</c:v>
                </c:pt>
                <c:pt idx="66">
                  <c:v>1.8353999999999728</c:v>
                </c:pt>
                <c:pt idx="67">
                  <c:v>1.86659</c:v>
                </c:pt>
                <c:pt idx="68">
                  <c:v>1.8765400000000001</c:v>
                </c:pt>
                <c:pt idx="69">
                  <c:v>1.90798</c:v>
                </c:pt>
                <c:pt idx="70">
                  <c:v>1.9161400000000262</c:v>
                </c:pt>
                <c:pt idx="71">
                  <c:v>1.9316</c:v>
                </c:pt>
                <c:pt idx="72">
                  <c:v>1.9374800000000001</c:v>
                </c:pt>
                <c:pt idx="73">
                  <c:v>1.94736</c:v>
                </c:pt>
                <c:pt idx="74">
                  <c:v>1.9473800000000001</c:v>
                </c:pt>
                <c:pt idx="75">
                  <c:v>1.9789399999999999</c:v>
                </c:pt>
                <c:pt idx="76">
                  <c:v>1.9867800000000286</c:v>
                </c:pt>
                <c:pt idx="77">
                  <c:v>1.9927100000000273</c:v>
                </c:pt>
                <c:pt idx="78">
                  <c:v>2.0043000000000002</c:v>
                </c:pt>
                <c:pt idx="79">
                  <c:v>2.0124899999999317</c:v>
                </c:pt>
                <c:pt idx="80">
                  <c:v>2.0419399999999999</c:v>
                </c:pt>
                <c:pt idx="81">
                  <c:v>2.0836600000000001</c:v>
                </c:pt>
                <c:pt idx="82">
                  <c:v>2.0930800000000001</c:v>
                </c:pt>
                <c:pt idx="83">
                  <c:v>2.1209099999999999</c:v>
                </c:pt>
                <c:pt idx="84">
                  <c:v>2.1227800000000001</c:v>
                </c:pt>
                <c:pt idx="85">
                  <c:v>2.1819500000000001</c:v>
                </c:pt>
                <c:pt idx="86">
                  <c:v>2.2666599999999977</c:v>
                </c:pt>
                <c:pt idx="87">
                  <c:v>2.3396999999999322</c:v>
                </c:pt>
                <c:pt idx="88">
                  <c:v>2.3554899999999264</c:v>
                </c:pt>
                <c:pt idx="89">
                  <c:v>2.4834800000000001</c:v>
                </c:pt>
                <c:pt idx="90">
                  <c:v>2.59822</c:v>
                </c:pt>
                <c:pt idx="91">
                  <c:v>2.6352099999999967</c:v>
                </c:pt>
                <c:pt idx="92">
                  <c:v>2.6607200000000586</c:v>
                </c:pt>
                <c:pt idx="93">
                  <c:v>2.7533500000000002</c:v>
                </c:pt>
                <c:pt idx="94">
                  <c:v>2.832439999999925</c:v>
                </c:pt>
                <c:pt idx="95">
                  <c:v>2.9131399999999998</c:v>
                </c:pt>
                <c:pt idx="96">
                  <c:v>3.0884900000000002</c:v>
                </c:pt>
                <c:pt idx="97">
                  <c:v>3.36849</c:v>
                </c:pt>
                <c:pt idx="98">
                  <c:v>3.4334799999999968</c:v>
                </c:pt>
                <c:pt idx="99">
                  <c:v>3.8018899999999967</c:v>
                </c:pt>
              </c:numCache>
            </c:numRef>
          </c:val>
        </c:ser>
        <c:ser>
          <c:idx val="1"/>
          <c:order val="1"/>
          <c:tx>
            <c:strRef>
              <c:f>Sheet1!$B$1</c:f>
              <c:strCache>
                <c:ptCount val="1"/>
                <c:pt idx="0">
                  <c:v>Long</c:v>
                </c:pt>
              </c:strCache>
            </c:strRef>
          </c:tx>
          <c:spPr>
            <a:ln>
              <a:solidFill>
                <a:srgbClr val="FF0000"/>
              </a:solidFill>
              <a:prstDash val="lgDash"/>
            </a:ln>
          </c:spPr>
          <c:marker>
            <c:symbol val="none"/>
          </c:marker>
          <c:val>
            <c:numRef>
              <c:f>Sheet1!$B$2:$B$103</c:f>
              <c:numCache>
                <c:formatCode>0.00000</c:formatCode>
                <c:ptCount val="102"/>
                <c:pt idx="0">
                  <c:v>3.5300999999999999E-2</c:v>
                </c:pt>
                <c:pt idx="1">
                  <c:v>0.18341000000000504</c:v>
                </c:pt>
                <c:pt idx="2">
                  <c:v>0.18665599999999999</c:v>
                </c:pt>
                <c:pt idx="3">
                  <c:v>0.19703899999999999</c:v>
                </c:pt>
                <c:pt idx="4">
                  <c:v>0.20935399999999998</c:v>
                </c:pt>
                <c:pt idx="5">
                  <c:v>0.22399800000000294</c:v>
                </c:pt>
                <c:pt idx="6">
                  <c:v>0.23603499999999999</c:v>
                </c:pt>
                <c:pt idx="7">
                  <c:v>0.26484000000000002</c:v>
                </c:pt>
                <c:pt idx="8">
                  <c:v>0.28835200000000138</c:v>
                </c:pt>
                <c:pt idx="9">
                  <c:v>0.35165600000000002</c:v>
                </c:pt>
                <c:pt idx="10">
                  <c:v>0.38775300000000007</c:v>
                </c:pt>
                <c:pt idx="11">
                  <c:v>0.38873600000000008</c:v>
                </c:pt>
                <c:pt idx="12">
                  <c:v>1.1103000000000001</c:v>
                </c:pt>
                <c:pt idx="13">
                  <c:v>1.21088</c:v>
                </c:pt>
                <c:pt idx="14">
                  <c:v>1.2699199999999737</c:v>
                </c:pt>
                <c:pt idx="15">
                  <c:v>1.2738099999999708</c:v>
                </c:pt>
                <c:pt idx="16">
                  <c:v>1.2896299999999654</c:v>
                </c:pt>
                <c:pt idx="17">
                  <c:v>1.29348</c:v>
                </c:pt>
                <c:pt idx="18">
                  <c:v>1.3610500000000001</c:v>
                </c:pt>
                <c:pt idx="19">
                  <c:v>1.36879</c:v>
                </c:pt>
                <c:pt idx="20">
                  <c:v>1.4002999999999699</c:v>
                </c:pt>
                <c:pt idx="21">
                  <c:v>1.4066899999999998</c:v>
                </c:pt>
                <c:pt idx="22">
                  <c:v>1.4315899999999724</c:v>
                </c:pt>
                <c:pt idx="23">
                  <c:v>1.5074999999999668</c:v>
                </c:pt>
                <c:pt idx="24">
                  <c:v>1.5331599999999999</c:v>
                </c:pt>
                <c:pt idx="25">
                  <c:v>1.5455099999999737</c:v>
                </c:pt>
                <c:pt idx="26">
                  <c:v>1.57707</c:v>
                </c:pt>
                <c:pt idx="27">
                  <c:v>1.5815299999999703</c:v>
                </c:pt>
                <c:pt idx="28">
                  <c:v>1.6186199999999999</c:v>
                </c:pt>
                <c:pt idx="29">
                  <c:v>1.6814199999999999</c:v>
                </c:pt>
                <c:pt idx="30">
                  <c:v>1.68252</c:v>
                </c:pt>
                <c:pt idx="31">
                  <c:v>1.6942700000000201</c:v>
                </c:pt>
                <c:pt idx="32">
                  <c:v>1.71868</c:v>
                </c:pt>
                <c:pt idx="33">
                  <c:v>1.76623</c:v>
                </c:pt>
                <c:pt idx="34">
                  <c:v>1.77416</c:v>
                </c:pt>
                <c:pt idx="35">
                  <c:v>1.79034</c:v>
                </c:pt>
                <c:pt idx="36">
                  <c:v>1.80464</c:v>
                </c:pt>
                <c:pt idx="37">
                  <c:v>1.8279199999999998</c:v>
                </c:pt>
                <c:pt idx="38">
                  <c:v>1.8855300000000002</c:v>
                </c:pt>
                <c:pt idx="39">
                  <c:v>1.88717</c:v>
                </c:pt>
                <c:pt idx="40">
                  <c:v>1.92459</c:v>
                </c:pt>
                <c:pt idx="41">
                  <c:v>1.9462600000000001</c:v>
                </c:pt>
                <c:pt idx="42">
                  <c:v>1.9642300000000001</c:v>
                </c:pt>
                <c:pt idx="43">
                  <c:v>1.9762100000000302</c:v>
                </c:pt>
                <c:pt idx="44">
                  <c:v>2.01783</c:v>
                </c:pt>
                <c:pt idx="45">
                  <c:v>2.0368299999999371</c:v>
                </c:pt>
                <c:pt idx="46">
                  <c:v>2.0379999999999998</c:v>
                </c:pt>
                <c:pt idx="47">
                  <c:v>2.04325</c:v>
                </c:pt>
                <c:pt idx="48">
                  <c:v>2.0466799999999967</c:v>
                </c:pt>
                <c:pt idx="49">
                  <c:v>2.0517999999999987</c:v>
                </c:pt>
                <c:pt idx="50">
                  <c:v>2.0641699999999998</c:v>
                </c:pt>
                <c:pt idx="51">
                  <c:v>2.0652399999999997</c:v>
                </c:pt>
                <c:pt idx="52">
                  <c:v>2.0809199999999999</c:v>
                </c:pt>
                <c:pt idx="53">
                  <c:v>2.0934300000000001</c:v>
                </c:pt>
                <c:pt idx="54">
                  <c:v>2.1244999999999998</c:v>
                </c:pt>
                <c:pt idx="55">
                  <c:v>2.13442</c:v>
                </c:pt>
                <c:pt idx="56">
                  <c:v>2.1478100000000002</c:v>
                </c:pt>
                <c:pt idx="57">
                  <c:v>2.17842</c:v>
                </c:pt>
                <c:pt idx="58">
                  <c:v>2.2144399999999997</c:v>
                </c:pt>
                <c:pt idx="59">
                  <c:v>2.2720099999999968</c:v>
                </c:pt>
                <c:pt idx="60">
                  <c:v>2.320859999999938</c:v>
                </c:pt>
                <c:pt idx="61">
                  <c:v>2.3378699999999322</c:v>
                </c:pt>
                <c:pt idx="62">
                  <c:v>2.3411900000000001</c:v>
                </c:pt>
                <c:pt idx="63">
                  <c:v>2.3551499999999259</c:v>
                </c:pt>
                <c:pt idx="64">
                  <c:v>2.4264599999999259</c:v>
                </c:pt>
                <c:pt idx="65">
                  <c:v>2.4550999999999967</c:v>
                </c:pt>
                <c:pt idx="66">
                  <c:v>2.4938099999999968</c:v>
                </c:pt>
                <c:pt idx="67">
                  <c:v>2.4941200000000001</c:v>
                </c:pt>
                <c:pt idx="68">
                  <c:v>2.5068799999999967</c:v>
                </c:pt>
                <c:pt idx="69">
                  <c:v>2.5210699999999977</c:v>
                </c:pt>
                <c:pt idx="70">
                  <c:v>2.563190000000068</c:v>
                </c:pt>
                <c:pt idx="71">
                  <c:v>2.5711599999999977</c:v>
                </c:pt>
                <c:pt idx="72">
                  <c:v>2.6427300000000002</c:v>
                </c:pt>
                <c:pt idx="73">
                  <c:v>2.6685400000000001</c:v>
                </c:pt>
                <c:pt idx="74">
                  <c:v>2.6790699999999967</c:v>
                </c:pt>
                <c:pt idx="75">
                  <c:v>2.6845900000000671</c:v>
                </c:pt>
                <c:pt idx="76">
                  <c:v>2.7074900000000452</c:v>
                </c:pt>
                <c:pt idx="77">
                  <c:v>2.7452999999999999</c:v>
                </c:pt>
                <c:pt idx="78">
                  <c:v>2.7839300000000904</c:v>
                </c:pt>
                <c:pt idx="79">
                  <c:v>2.8063499999999335</c:v>
                </c:pt>
                <c:pt idx="80">
                  <c:v>2.8094399999999977</c:v>
                </c:pt>
                <c:pt idx="81">
                  <c:v>2.8140199999999767</c:v>
                </c:pt>
                <c:pt idx="82">
                  <c:v>2.8245100000000001</c:v>
                </c:pt>
                <c:pt idx="83">
                  <c:v>2.8278699999999977</c:v>
                </c:pt>
                <c:pt idx="84">
                  <c:v>2.8386099999999259</c:v>
                </c:pt>
                <c:pt idx="85">
                  <c:v>2.8445800000000001</c:v>
                </c:pt>
                <c:pt idx="86">
                  <c:v>2.8717200000000003</c:v>
                </c:pt>
                <c:pt idx="87">
                  <c:v>2.9174599999999402</c:v>
                </c:pt>
                <c:pt idx="88">
                  <c:v>2.92591</c:v>
                </c:pt>
                <c:pt idx="89">
                  <c:v>2.9356099999999259</c:v>
                </c:pt>
                <c:pt idx="90">
                  <c:v>2.9398899999999322</c:v>
                </c:pt>
                <c:pt idx="91">
                  <c:v>3.0042300000000002</c:v>
                </c:pt>
                <c:pt idx="92">
                  <c:v>3.0093800000000002</c:v>
                </c:pt>
                <c:pt idx="93">
                  <c:v>3.0623100000000001</c:v>
                </c:pt>
                <c:pt idx="94">
                  <c:v>3.1003600000000002</c:v>
                </c:pt>
                <c:pt idx="95">
                  <c:v>3.13368</c:v>
                </c:pt>
                <c:pt idx="96">
                  <c:v>3.1763499999999967</c:v>
                </c:pt>
                <c:pt idx="97">
                  <c:v>3.1847200000000622</c:v>
                </c:pt>
                <c:pt idx="98">
                  <c:v>3.2014900000000002</c:v>
                </c:pt>
                <c:pt idx="99">
                  <c:v>3.4952399999999977</c:v>
                </c:pt>
                <c:pt idx="100">
                  <c:v>4.7158699999999998</c:v>
                </c:pt>
                <c:pt idx="101">
                  <c:v>5.2893900000000134</c:v>
                </c:pt>
              </c:numCache>
            </c:numRef>
          </c:val>
        </c:ser>
        <c:dLbls/>
        <c:marker val="1"/>
        <c:axId val="48077056"/>
        <c:axId val="88007808"/>
      </c:lineChart>
      <c:catAx>
        <c:axId val="48077056"/>
        <c:scaling>
          <c:orientation val="minMax"/>
        </c:scaling>
        <c:axPos val="b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88007808"/>
        <c:crossesAt val="0"/>
        <c:auto val="1"/>
        <c:lblAlgn val="ctr"/>
        <c:lblOffset val="100"/>
        <c:tickLblSkip val="10"/>
        <c:tickMarkSkip val="10"/>
      </c:catAx>
      <c:valAx>
        <c:axId val="88007808"/>
        <c:scaling>
          <c:orientation val="minMax"/>
          <c:max val="5"/>
        </c:scaling>
        <c:axPos val="l"/>
        <c:majorGridlines/>
        <c:numFmt formatCode="0" sourceLinked="0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48077056"/>
        <c:crosses val="autoZero"/>
        <c:crossBetween val="between"/>
        <c:majorUnit val="1"/>
      </c:valAx>
    </c:plotArea>
    <c:legend>
      <c:legendPos val="r"/>
      <c:legendEntry>
        <c:idx val="0"/>
        <c:txPr>
          <a:bodyPr/>
          <a:lstStyle/>
          <a:p>
            <a:pPr>
              <a:defRPr sz="1600"/>
            </a:pPr>
            <a:endParaRPr lang="en-US"/>
          </a:p>
        </c:txPr>
      </c:legendEntry>
      <c:legendEntry>
        <c:idx val="1"/>
        <c:txPr>
          <a:bodyPr/>
          <a:lstStyle/>
          <a:p>
            <a:pPr>
              <a:defRPr sz="1600"/>
            </a:pPr>
            <a:endParaRPr lang="en-US"/>
          </a:p>
        </c:txPr>
      </c:legendEntry>
      <c:layout>
        <c:manualLayout>
          <c:xMode val="edge"/>
          <c:yMode val="edge"/>
          <c:x val="0.19786438397550021"/>
          <c:y val="6.6792240886671933E-2"/>
          <c:w val="0.39347161465927905"/>
          <c:h val="0.26823401442631645"/>
        </c:manualLayout>
      </c:layout>
    </c:legend>
    <c:plotVisOnly val="1"/>
    <c:dispBlanksAs val="gap"/>
  </c:chart>
  <c:spPr>
    <a:ln>
      <a:noFill/>
    </a:ln>
  </c:spPr>
  <c:txPr>
    <a:bodyPr/>
    <a:lstStyle/>
    <a:p>
      <a:pPr>
        <a:defRPr>
          <a:latin typeface="Times New Roman" pitchFamily="18" charset="0"/>
          <a:cs typeface="Times New Roman" pitchFamily="18" charset="0"/>
        </a:defRPr>
      </a:pPr>
      <a:endParaRPr lang="en-US"/>
    </a:p>
  </c:txPr>
  <c:externalData r:id="rId2"/>
  <c:userShapes r:id="rId3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plotArea>
      <c:layout>
        <c:manualLayout>
          <c:layoutTarget val="inner"/>
          <c:xMode val="edge"/>
          <c:yMode val="edge"/>
          <c:x val="0.14518779447339294"/>
          <c:y val="5.3279408255786219E-2"/>
          <c:w val="0.77632870329411108"/>
          <c:h val="0.71034955857790505"/>
        </c:manualLayout>
      </c:layout>
      <c:lineChart>
        <c:grouping val="standard"/>
        <c:ser>
          <c:idx val="0"/>
          <c:order val="0"/>
          <c:tx>
            <c:strRef>
              <c:f>Sheet2!$A$1</c:f>
              <c:strCache>
                <c:ptCount val="1"/>
                <c:pt idx="0">
                  <c:v>Length1-1</c:v>
                </c:pt>
              </c:strCache>
            </c:strRef>
          </c:tx>
          <c:spPr>
            <a:ln w="19050"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Sheet2!$A$2:$A$107</c:f>
              <c:numCache>
                <c:formatCode>General</c:formatCode>
                <c:ptCount val="106"/>
                <c:pt idx="0">
                  <c:v>0.10402900000000002</c:v>
                </c:pt>
                <c:pt idx="1">
                  <c:v>0.14124000000000306</c:v>
                </c:pt>
                <c:pt idx="2">
                  <c:v>0.21476500000000373</c:v>
                </c:pt>
                <c:pt idx="3">
                  <c:v>0.27227000000000001</c:v>
                </c:pt>
                <c:pt idx="4">
                  <c:v>0.36028200000000032</c:v>
                </c:pt>
                <c:pt idx="5">
                  <c:v>0.36414000000000002</c:v>
                </c:pt>
                <c:pt idx="6">
                  <c:v>0.43970700000000001</c:v>
                </c:pt>
                <c:pt idx="7">
                  <c:v>0.5532819999999995</c:v>
                </c:pt>
                <c:pt idx="8">
                  <c:v>0.55985399999999996</c:v>
                </c:pt>
                <c:pt idx="9">
                  <c:v>0.56135100000000004</c:v>
                </c:pt>
                <c:pt idx="10">
                  <c:v>0.57130300000000001</c:v>
                </c:pt>
                <c:pt idx="11">
                  <c:v>0.586897</c:v>
                </c:pt>
                <c:pt idx="12">
                  <c:v>0.59482400000000002</c:v>
                </c:pt>
                <c:pt idx="13">
                  <c:v>0.6008280000000138</c:v>
                </c:pt>
                <c:pt idx="14">
                  <c:v>0.60509500000001448</c:v>
                </c:pt>
                <c:pt idx="15">
                  <c:v>0.64232000000001155</c:v>
                </c:pt>
                <c:pt idx="16">
                  <c:v>0.65006699999999951</c:v>
                </c:pt>
                <c:pt idx="17">
                  <c:v>0.65803000000001177</c:v>
                </c:pt>
                <c:pt idx="18">
                  <c:v>0.66768600000001155</c:v>
                </c:pt>
                <c:pt idx="19">
                  <c:v>0.67169400000002422</c:v>
                </c:pt>
                <c:pt idx="20">
                  <c:v>0.69730899999999996</c:v>
                </c:pt>
                <c:pt idx="21">
                  <c:v>0.70922499999999999</c:v>
                </c:pt>
                <c:pt idx="22">
                  <c:v>0.7130069999999995</c:v>
                </c:pt>
                <c:pt idx="23">
                  <c:v>0.73071900000001233</c:v>
                </c:pt>
                <c:pt idx="24">
                  <c:v>0.74476600000000004</c:v>
                </c:pt>
                <c:pt idx="25">
                  <c:v>0.76089800000001684</c:v>
                </c:pt>
                <c:pt idx="26">
                  <c:v>0.76380500000001672</c:v>
                </c:pt>
                <c:pt idx="27">
                  <c:v>0.77046800000000004</c:v>
                </c:pt>
                <c:pt idx="28">
                  <c:v>0.77815500000001436</c:v>
                </c:pt>
                <c:pt idx="29">
                  <c:v>0.79039899999999996</c:v>
                </c:pt>
                <c:pt idx="30">
                  <c:v>0.79556699999998326</c:v>
                </c:pt>
                <c:pt idx="31">
                  <c:v>0.80370900000001222</c:v>
                </c:pt>
                <c:pt idx="32">
                  <c:v>0.80615000000000003</c:v>
                </c:pt>
                <c:pt idx="33">
                  <c:v>0.80893000000000004</c:v>
                </c:pt>
                <c:pt idx="34">
                  <c:v>0.81171599999999999</c:v>
                </c:pt>
                <c:pt idx="35">
                  <c:v>0.82750100000000004</c:v>
                </c:pt>
                <c:pt idx="36">
                  <c:v>0.84941100000000003</c:v>
                </c:pt>
                <c:pt idx="37">
                  <c:v>0.86690100000001435</c:v>
                </c:pt>
                <c:pt idx="38">
                  <c:v>0.86734299999999998</c:v>
                </c:pt>
                <c:pt idx="39">
                  <c:v>0.88205900000000004</c:v>
                </c:pt>
                <c:pt idx="40">
                  <c:v>0.90638099999999056</c:v>
                </c:pt>
                <c:pt idx="41">
                  <c:v>0.91399300000000061</c:v>
                </c:pt>
                <c:pt idx="42">
                  <c:v>0.91674999999999995</c:v>
                </c:pt>
                <c:pt idx="43">
                  <c:v>0.95183799999999996</c:v>
                </c:pt>
                <c:pt idx="44">
                  <c:v>0.96303000000000005</c:v>
                </c:pt>
                <c:pt idx="45">
                  <c:v>0.98120099999998878</c:v>
                </c:pt>
                <c:pt idx="46">
                  <c:v>0.98701499999998732</c:v>
                </c:pt>
                <c:pt idx="47">
                  <c:v>1.0087899999999999</c:v>
                </c:pt>
                <c:pt idx="48">
                  <c:v>1.04877</c:v>
                </c:pt>
                <c:pt idx="49">
                  <c:v>1.0518299999999683</c:v>
                </c:pt>
                <c:pt idx="50">
                  <c:v>1.0817599999999998</c:v>
                </c:pt>
                <c:pt idx="51">
                  <c:v>1.0836899999999998</c:v>
                </c:pt>
                <c:pt idx="52">
                  <c:v>1.0974299999999748</c:v>
                </c:pt>
                <c:pt idx="53">
                  <c:v>1.1131599999999999</c:v>
                </c:pt>
                <c:pt idx="54">
                  <c:v>1.1176599999999999</c:v>
                </c:pt>
                <c:pt idx="55">
                  <c:v>1.1856</c:v>
                </c:pt>
                <c:pt idx="56">
                  <c:v>1.1875100000000001</c:v>
                </c:pt>
                <c:pt idx="57">
                  <c:v>1.1882800000000251</c:v>
                </c:pt>
                <c:pt idx="58">
                  <c:v>1.3068899999999999</c:v>
                </c:pt>
                <c:pt idx="59">
                  <c:v>1.3613199999999999</c:v>
                </c:pt>
                <c:pt idx="60">
                  <c:v>1.3635699999999775</c:v>
                </c:pt>
                <c:pt idx="61">
                  <c:v>1.3635899999999999</c:v>
                </c:pt>
                <c:pt idx="62">
                  <c:v>1.3732</c:v>
                </c:pt>
                <c:pt idx="63">
                  <c:v>1.3791800000000001</c:v>
                </c:pt>
                <c:pt idx="64">
                  <c:v>1.4029599999999998</c:v>
                </c:pt>
                <c:pt idx="65">
                  <c:v>1.4326399999999755</c:v>
                </c:pt>
                <c:pt idx="66">
                  <c:v>1.4740199999999999</c:v>
                </c:pt>
                <c:pt idx="67">
                  <c:v>1.4758799999999714</c:v>
                </c:pt>
                <c:pt idx="68">
                  <c:v>1.4817499999999748</c:v>
                </c:pt>
                <c:pt idx="69">
                  <c:v>1.4897599999999998</c:v>
                </c:pt>
                <c:pt idx="70">
                  <c:v>1.4996199999999775</c:v>
                </c:pt>
                <c:pt idx="71">
                  <c:v>1.5233199999999998</c:v>
                </c:pt>
                <c:pt idx="72">
                  <c:v>1.5472399999999775</c:v>
                </c:pt>
                <c:pt idx="73">
                  <c:v>1.5609199999999999</c:v>
                </c:pt>
                <c:pt idx="74">
                  <c:v>1.56288</c:v>
                </c:pt>
                <c:pt idx="75">
                  <c:v>1.56291</c:v>
                </c:pt>
                <c:pt idx="76">
                  <c:v>1.62981</c:v>
                </c:pt>
                <c:pt idx="77">
                  <c:v>1.6432</c:v>
                </c:pt>
                <c:pt idx="78">
                  <c:v>1.6475899999999999</c:v>
                </c:pt>
                <c:pt idx="79">
                  <c:v>1.6514</c:v>
                </c:pt>
                <c:pt idx="80">
                  <c:v>1.66144</c:v>
                </c:pt>
                <c:pt idx="81">
                  <c:v>1.6845300000000001</c:v>
                </c:pt>
                <c:pt idx="82">
                  <c:v>1.6846500000000235</c:v>
                </c:pt>
                <c:pt idx="83">
                  <c:v>1.7103999999999766</c:v>
                </c:pt>
                <c:pt idx="84">
                  <c:v>1.73031</c:v>
                </c:pt>
                <c:pt idx="85">
                  <c:v>1.731939999999967</c:v>
                </c:pt>
                <c:pt idx="86">
                  <c:v>1.7478899999999775</c:v>
                </c:pt>
                <c:pt idx="87">
                  <c:v>1.753849999999975</c:v>
                </c:pt>
                <c:pt idx="88">
                  <c:v>1.7701499999999999</c:v>
                </c:pt>
                <c:pt idx="89">
                  <c:v>1.7933199999999998</c:v>
                </c:pt>
                <c:pt idx="90">
                  <c:v>1.8464</c:v>
                </c:pt>
                <c:pt idx="91">
                  <c:v>1.8505</c:v>
                </c:pt>
                <c:pt idx="92">
                  <c:v>1.8565799999999999</c:v>
                </c:pt>
                <c:pt idx="93">
                  <c:v>1.94922</c:v>
                </c:pt>
                <c:pt idx="94">
                  <c:v>2.0140399999999987</c:v>
                </c:pt>
                <c:pt idx="95">
                  <c:v>2.04149</c:v>
                </c:pt>
                <c:pt idx="96">
                  <c:v>2.06724</c:v>
                </c:pt>
                <c:pt idx="97">
                  <c:v>2.0950699999999967</c:v>
                </c:pt>
                <c:pt idx="98">
                  <c:v>2.1282999999999999</c:v>
                </c:pt>
                <c:pt idx="99">
                  <c:v>2.2607499999999998</c:v>
                </c:pt>
              </c:numCache>
            </c:numRef>
          </c:val>
        </c:ser>
        <c:ser>
          <c:idx val="1"/>
          <c:order val="1"/>
          <c:tx>
            <c:strRef>
              <c:f>Sheet2!$B$1</c:f>
              <c:strCache>
                <c:ptCount val="1"/>
                <c:pt idx="0">
                  <c:v>Length1-2</c:v>
                </c:pt>
              </c:strCache>
            </c:strRef>
          </c:tx>
          <c:spPr>
            <a:ln w="19050"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Sheet2!$B$2:$B$107</c:f>
              <c:numCache>
                <c:formatCode>General</c:formatCode>
                <c:ptCount val="106"/>
                <c:pt idx="0">
                  <c:v>5.8569000000000003E-2</c:v>
                </c:pt>
                <c:pt idx="1">
                  <c:v>6.0878000000000002E-2</c:v>
                </c:pt>
                <c:pt idx="2">
                  <c:v>0.15773000000000337</c:v>
                </c:pt>
                <c:pt idx="3">
                  <c:v>0.23732600000000001</c:v>
                </c:pt>
                <c:pt idx="4">
                  <c:v>0.28583400000000031</c:v>
                </c:pt>
                <c:pt idx="5">
                  <c:v>0.51402499999999951</c:v>
                </c:pt>
                <c:pt idx="6">
                  <c:v>0.57151199999999958</c:v>
                </c:pt>
                <c:pt idx="7">
                  <c:v>0.60296300000000003</c:v>
                </c:pt>
                <c:pt idx="8">
                  <c:v>0.63433300000000004</c:v>
                </c:pt>
                <c:pt idx="9">
                  <c:v>0.65220000000001155</c:v>
                </c:pt>
                <c:pt idx="10">
                  <c:v>0.69133999999999951</c:v>
                </c:pt>
                <c:pt idx="11">
                  <c:v>0.70719399999999999</c:v>
                </c:pt>
                <c:pt idx="12">
                  <c:v>0.73887700000001211</c:v>
                </c:pt>
                <c:pt idx="13">
                  <c:v>0.76262300000001448</c:v>
                </c:pt>
                <c:pt idx="14">
                  <c:v>0.77028600000000003</c:v>
                </c:pt>
                <c:pt idx="15">
                  <c:v>0.77045000000000063</c:v>
                </c:pt>
                <c:pt idx="16">
                  <c:v>0.77238200000000001</c:v>
                </c:pt>
                <c:pt idx="17">
                  <c:v>0.80972100000001301</c:v>
                </c:pt>
                <c:pt idx="18">
                  <c:v>0.81174600000000063</c:v>
                </c:pt>
                <c:pt idx="19">
                  <c:v>0.83296199999999998</c:v>
                </c:pt>
                <c:pt idx="20">
                  <c:v>0.83453900000000003</c:v>
                </c:pt>
                <c:pt idx="21">
                  <c:v>0.84549600000000003</c:v>
                </c:pt>
                <c:pt idx="22">
                  <c:v>0.86687200000000064</c:v>
                </c:pt>
                <c:pt idx="23">
                  <c:v>0.87718399999999996</c:v>
                </c:pt>
                <c:pt idx="24">
                  <c:v>0.88845499999999356</c:v>
                </c:pt>
                <c:pt idx="25">
                  <c:v>0.89042399999999156</c:v>
                </c:pt>
                <c:pt idx="26">
                  <c:v>0.90038899999999356</c:v>
                </c:pt>
                <c:pt idx="27">
                  <c:v>0.92591199999999996</c:v>
                </c:pt>
                <c:pt idx="28">
                  <c:v>0.93594400000001121</c:v>
                </c:pt>
                <c:pt idx="29">
                  <c:v>0.98297800000000002</c:v>
                </c:pt>
                <c:pt idx="30">
                  <c:v>0.98523299999998326</c:v>
                </c:pt>
                <c:pt idx="31">
                  <c:v>1.0099799999999743</c:v>
                </c:pt>
                <c:pt idx="32">
                  <c:v>1.01075</c:v>
                </c:pt>
                <c:pt idx="33">
                  <c:v>1.01515</c:v>
                </c:pt>
                <c:pt idx="34">
                  <c:v>1.0283500000000001</c:v>
                </c:pt>
                <c:pt idx="35">
                  <c:v>1.0356899999999998</c:v>
                </c:pt>
                <c:pt idx="36">
                  <c:v>1.1143000000000001</c:v>
                </c:pt>
                <c:pt idx="37">
                  <c:v>1.11513</c:v>
                </c:pt>
                <c:pt idx="38">
                  <c:v>1.2039399999999654</c:v>
                </c:pt>
                <c:pt idx="39">
                  <c:v>1.2275899999999818</c:v>
                </c:pt>
                <c:pt idx="40">
                  <c:v>1.28861</c:v>
                </c:pt>
                <c:pt idx="41">
                  <c:v>1.3468599999999999</c:v>
                </c:pt>
                <c:pt idx="42">
                  <c:v>1.3597699999999771</c:v>
                </c:pt>
                <c:pt idx="43">
                  <c:v>1.3617199999999998</c:v>
                </c:pt>
                <c:pt idx="44">
                  <c:v>1.4523599999999999</c:v>
                </c:pt>
                <c:pt idx="45">
                  <c:v>1.5155299999999683</c:v>
                </c:pt>
                <c:pt idx="46">
                  <c:v>1.5277199999999918</c:v>
                </c:pt>
                <c:pt idx="47">
                  <c:v>1.53728</c:v>
                </c:pt>
                <c:pt idx="48">
                  <c:v>1.5488500000000001</c:v>
                </c:pt>
                <c:pt idx="49">
                  <c:v>1.5548199999999999</c:v>
                </c:pt>
                <c:pt idx="50">
                  <c:v>1.5764899999999999</c:v>
                </c:pt>
                <c:pt idx="51">
                  <c:v>1.6413199999999999</c:v>
                </c:pt>
                <c:pt idx="52">
                  <c:v>1.6494899999999999</c:v>
                </c:pt>
                <c:pt idx="53">
                  <c:v>1.66578</c:v>
                </c:pt>
                <c:pt idx="54">
                  <c:v>1.6671499999999999</c:v>
                </c:pt>
                <c:pt idx="55">
                  <c:v>1.6748400000000001</c:v>
                </c:pt>
                <c:pt idx="56">
                  <c:v>1.6829700000000001</c:v>
                </c:pt>
                <c:pt idx="57">
                  <c:v>1.69276</c:v>
                </c:pt>
                <c:pt idx="58">
                  <c:v>1.6937199999999999</c:v>
                </c:pt>
                <c:pt idx="59">
                  <c:v>1.70075</c:v>
                </c:pt>
                <c:pt idx="60">
                  <c:v>1.7380100000000001</c:v>
                </c:pt>
                <c:pt idx="61">
                  <c:v>1.7557699999999699</c:v>
                </c:pt>
                <c:pt idx="62">
                  <c:v>1.7638099999999743</c:v>
                </c:pt>
                <c:pt idx="63">
                  <c:v>1.8011699999999775</c:v>
                </c:pt>
                <c:pt idx="64">
                  <c:v>1.80315</c:v>
                </c:pt>
                <c:pt idx="65">
                  <c:v>1.8267199999999999</c:v>
                </c:pt>
                <c:pt idx="66">
                  <c:v>1.82714</c:v>
                </c:pt>
                <c:pt idx="67">
                  <c:v>1.8286500000000001</c:v>
                </c:pt>
                <c:pt idx="68">
                  <c:v>1.83501</c:v>
                </c:pt>
                <c:pt idx="69">
                  <c:v>1.86626</c:v>
                </c:pt>
                <c:pt idx="70">
                  <c:v>1.87616</c:v>
                </c:pt>
                <c:pt idx="71">
                  <c:v>1.9074599999999999</c:v>
                </c:pt>
                <c:pt idx="72">
                  <c:v>1.91588</c:v>
                </c:pt>
                <c:pt idx="73">
                  <c:v>1.9312100000000001</c:v>
                </c:pt>
                <c:pt idx="74">
                  <c:v>1.9371</c:v>
                </c:pt>
                <c:pt idx="75">
                  <c:v>1.9462999999999999</c:v>
                </c:pt>
                <c:pt idx="76">
                  <c:v>1.94699</c:v>
                </c:pt>
                <c:pt idx="77">
                  <c:v>1.9678599999999999</c:v>
                </c:pt>
                <c:pt idx="78">
                  <c:v>1.9864200000000001</c:v>
                </c:pt>
                <c:pt idx="79">
                  <c:v>1.9923700000000226</c:v>
                </c:pt>
                <c:pt idx="80">
                  <c:v>2.0039899999999999</c:v>
                </c:pt>
                <c:pt idx="81">
                  <c:v>2.0120999999999967</c:v>
                </c:pt>
                <c:pt idx="82">
                  <c:v>2.0407199999999999</c:v>
                </c:pt>
                <c:pt idx="83">
                  <c:v>2.0832799999999998</c:v>
                </c:pt>
                <c:pt idx="84">
                  <c:v>2.0926999999999967</c:v>
                </c:pt>
                <c:pt idx="85">
                  <c:v>2.1125499999999477</c:v>
                </c:pt>
                <c:pt idx="86">
                  <c:v>2.1205500000000002</c:v>
                </c:pt>
                <c:pt idx="87">
                  <c:v>2.1815600000000002</c:v>
                </c:pt>
                <c:pt idx="88">
                  <c:v>2.2663199999999999</c:v>
                </c:pt>
                <c:pt idx="89">
                  <c:v>2.3393099999999967</c:v>
                </c:pt>
                <c:pt idx="90">
                  <c:v>2.3550999999999767</c:v>
                </c:pt>
                <c:pt idx="91">
                  <c:v>2.4722099999999347</c:v>
                </c:pt>
                <c:pt idx="92">
                  <c:v>2.5981700000000001</c:v>
                </c:pt>
                <c:pt idx="93">
                  <c:v>2.63489</c:v>
                </c:pt>
                <c:pt idx="94">
                  <c:v>2.6603300000000596</c:v>
                </c:pt>
                <c:pt idx="95">
                  <c:v>2.7530100000000002</c:v>
                </c:pt>
                <c:pt idx="96">
                  <c:v>2.8321599999999347</c:v>
                </c:pt>
                <c:pt idx="97">
                  <c:v>2.9127399999999977</c:v>
                </c:pt>
                <c:pt idx="98">
                  <c:v>3.0881200000000497</c:v>
                </c:pt>
                <c:pt idx="99">
                  <c:v>3.3681000000000001</c:v>
                </c:pt>
              </c:numCache>
            </c:numRef>
          </c:val>
        </c:ser>
        <c:ser>
          <c:idx val="2"/>
          <c:order val="2"/>
          <c:tx>
            <c:strRef>
              <c:f>Sheet2!$C$1</c:f>
              <c:strCache>
                <c:ptCount val="1"/>
                <c:pt idx="0">
                  <c:v>Lenght1-3</c:v>
                </c:pt>
              </c:strCache>
            </c:strRef>
          </c:tx>
          <c:spPr>
            <a:ln w="19050"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Sheet2!$C$2:$C$107</c:f>
              <c:numCache>
                <c:formatCode>General</c:formatCode>
                <c:ptCount val="106"/>
                <c:pt idx="0">
                  <c:v>5.8724999999999999E-2</c:v>
                </c:pt>
                <c:pt idx="1">
                  <c:v>0.11976700000000012</c:v>
                </c:pt>
                <c:pt idx="2">
                  <c:v>0.21483600000000044</c:v>
                </c:pt>
                <c:pt idx="3">
                  <c:v>0.48851300000000031</c:v>
                </c:pt>
                <c:pt idx="4">
                  <c:v>0.51385199999999998</c:v>
                </c:pt>
                <c:pt idx="5">
                  <c:v>0.56370299999999951</c:v>
                </c:pt>
                <c:pt idx="6">
                  <c:v>0.57113700000000001</c:v>
                </c:pt>
                <c:pt idx="7">
                  <c:v>0.59077100000000005</c:v>
                </c:pt>
                <c:pt idx="8">
                  <c:v>0.5967629999999835</c:v>
                </c:pt>
                <c:pt idx="9">
                  <c:v>0.62648999999999999</c:v>
                </c:pt>
                <c:pt idx="10">
                  <c:v>0.65781100000001436</c:v>
                </c:pt>
                <c:pt idx="11">
                  <c:v>0.68366700000000002</c:v>
                </c:pt>
                <c:pt idx="12">
                  <c:v>0.71521000000000001</c:v>
                </c:pt>
                <c:pt idx="13">
                  <c:v>0.76807600000000065</c:v>
                </c:pt>
                <c:pt idx="14">
                  <c:v>0.78621399999998731</c:v>
                </c:pt>
                <c:pt idx="15">
                  <c:v>0.78812700000000002</c:v>
                </c:pt>
                <c:pt idx="16">
                  <c:v>0.79204799999999997</c:v>
                </c:pt>
                <c:pt idx="17">
                  <c:v>0.81995899999999999</c:v>
                </c:pt>
                <c:pt idx="18">
                  <c:v>0.83354099999999998</c:v>
                </c:pt>
                <c:pt idx="19">
                  <c:v>0.84526400000000002</c:v>
                </c:pt>
                <c:pt idx="20">
                  <c:v>0.85496099999999997</c:v>
                </c:pt>
                <c:pt idx="21">
                  <c:v>0.85817500000001268</c:v>
                </c:pt>
                <c:pt idx="22">
                  <c:v>0.86883600000000005</c:v>
                </c:pt>
                <c:pt idx="23">
                  <c:v>0.87286799999999998</c:v>
                </c:pt>
                <c:pt idx="24">
                  <c:v>0.87458800000000003</c:v>
                </c:pt>
                <c:pt idx="25">
                  <c:v>0.88269299999999951</c:v>
                </c:pt>
                <c:pt idx="26">
                  <c:v>0.91403100000000004</c:v>
                </c:pt>
                <c:pt idx="27">
                  <c:v>0.93002499999999999</c:v>
                </c:pt>
                <c:pt idx="28">
                  <c:v>0.93775799999999998</c:v>
                </c:pt>
                <c:pt idx="29">
                  <c:v>0.9394709999999995</c:v>
                </c:pt>
                <c:pt idx="30">
                  <c:v>0.96373699999999951</c:v>
                </c:pt>
                <c:pt idx="31">
                  <c:v>0.97690399999999999</c:v>
                </c:pt>
                <c:pt idx="32">
                  <c:v>0.98715399999998732</c:v>
                </c:pt>
                <c:pt idx="33">
                  <c:v>0.98719100000000004</c:v>
                </c:pt>
                <c:pt idx="34">
                  <c:v>1.02501</c:v>
                </c:pt>
                <c:pt idx="35">
                  <c:v>1.0444800000000001</c:v>
                </c:pt>
                <c:pt idx="36">
                  <c:v>1.10511</c:v>
                </c:pt>
                <c:pt idx="37">
                  <c:v>1.1075999999999762</c:v>
                </c:pt>
                <c:pt idx="38">
                  <c:v>1.1688000000000001</c:v>
                </c:pt>
                <c:pt idx="39">
                  <c:v>1.1880600000000001</c:v>
                </c:pt>
                <c:pt idx="40">
                  <c:v>1.1964100000000224</c:v>
                </c:pt>
                <c:pt idx="41">
                  <c:v>1.1979599999999999</c:v>
                </c:pt>
                <c:pt idx="42">
                  <c:v>1.2333399999999748</c:v>
                </c:pt>
                <c:pt idx="43">
                  <c:v>1.2768999999999771</c:v>
                </c:pt>
                <c:pt idx="44">
                  <c:v>1.30846</c:v>
                </c:pt>
                <c:pt idx="45">
                  <c:v>1.3537899999999998</c:v>
                </c:pt>
                <c:pt idx="46">
                  <c:v>1.3614599999999999</c:v>
                </c:pt>
                <c:pt idx="47">
                  <c:v>1.36958</c:v>
                </c:pt>
                <c:pt idx="48">
                  <c:v>1.3795599999999999</c:v>
                </c:pt>
                <c:pt idx="49">
                  <c:v>1.4014699999999616</c:v>
                </c:pt>
                <c:pt idx="50">
                  <c:v>1.4049899999999858</c:v>
                </c:pt>
                <c:pt idx="51">
                  <c:v>1.410909999999975</c:v>
                </c:pt>
                <c:pt idx="52">
                  <c:v>1.4129799999999748</c:v>
                </c:pt>
                <c:pt idx="53">
                  <c:v>1.4289799999999762</c:v>
                </c:pt>
                <c:pt idx="54">
                  <c:v>1.4524899999999998</c:v>
                </c:pt>
                <c:pt idx="55">
                  <c:v>1.4918099999999714</c:v>
                </c:pt>
                <c:pt idx="56">
                  <c:v>1.4934399999999743</c:v>
                </c:pt>
                <c:pt idx="57">
                  <c:v>1.4995699999999714</c:v>
                </c:pt>
                <c:pt idx="58">
                  <c:v>1.5073899999999998</c:v>
                </c:pt>
                <c:pt idx="59">
                  <c:v>1.5093599999999998</c:v>
                </c:pt>
                <c:pt idx="60">
                  <c:v>1.5143800000000001</c:v>
                </c:pt>
                <c:pt idx="61">
                  <c:v>1.5469299999999759</c:v>
                </c:pt>
                <c:pt idx="62">
                  <c:v>1.56288</c:v>
                </c:pt>
                <c:pt idx="63">
                  <c:v>1.57064</c:v>
                </c:pt>
                <c:pt idx="64">
                  <c:v>1.5861799999999999</c:v>
                </c:pt>
                <c:pt idx="65">
                  <c:v>1.5957699999999753</c:v>
                </c:pt>
                <c:pt idx="66">
                  <c:v>1.5965</c:v>
                </c:pt>
                <c:pt idx="67">
                  <c:v>1.61798</c:v>
                </c:pt>
                <c:pt idx="68">
                  <c:v>1.6256699999999775</c:v>
                </c:pt>
                <c:pt idx="69">
                  <c:v>1.6357999999999766</c:v>
                </c:pt>
                <c:pt idx="70">
                  <c:v>1.6412899999999999</c:v>
                </c:pt>
                <c:pt idx="71">
                  <c:v>1.6440300000000001</c:v>
                </c:pt>
                <c:pt idx="72">
                  <c:v>1.6829099999999999</c:v>
                </c:pt>
                <c:pt idx="73">
                  <c:v>1.68316</c:v>
                </c:pt>
                <c:pt idx="74">
                  <c:v>1.745579999999975</c:v>
                </c:pt>
                <c:pt idx="75">
                  <c:v>1.7537599999999998</c:v>
                </c:pt>
                <c:pt idx="76">
                  <c:v>1.7556599999999998</c:v>
                </c:pt>
                <c:pt idx="77">
                  <c:v>1.80297</c:v>
                </c:pt>
                <c:pt idx="78">
                  <c:v>1.8427899999999999</c:v>
                </c:pt>
                <c:pt idx="79">
                  <c:v>1.8518399999999775</c:v>
                </c:pt>
                <c:pt idx="80">
                  <c:v>1.9312100000000001</c:v>
                </c:pt>
                <c:pt idx="81">
                  <c:v>1.9786300000000001</c:v>
                </c:pt>
                <c:pt idx="82">
                  <c:v>2.0415000000000001</c:v>
                </c:pt>
                <c:pt idx="83">
                  <c:v>2.0495399999999999</c:v>
                </c:pt>
                <c:pt idx="84">
                  <c:v>2.0928099999999361</c:v>
                </c:pt>
                <c:pt idx="85">
                  <c:v>2.0989999999999998</c:v>
                </c:pt>
                <c:pt idx="86">
                  <c:v>2.1001799999999999</c:v>
                </c:pt>
                <c:pt idx="87">
                  <c:v>2.1322599999999361</c:v>
                </c:pt>
                <c:pt idx="88">
                  <c:v>2.1381899999999998</c:v>
                </c:pt>
                <c:pt idx="89">
                  <c:v>2.1854900000000002</c:v>
                </c:pt>
                <c:pt idx="90">
                  <c:v>2.2093799999999999</c:v>
                </c:pt>
                <c:pt idx="91">
                  <c:v>2.46536</c:v>
                </c:pt>
                <c:pt idx="92">
                  <c:v>2.5047299999999999</c:v>
                </c:pt>
                <c:pt idx="93">
                  <c:v>2.5225999999999997</c:v>
                </c:pt>
                <c:pt idx="94">
                  <c:v>2.54617</c:v>
                </c:pt>
                <c:pt idx="95">
                  <c:v>2.79657</c:v>
                </c:pt>
                <c:pt idx="96">
                  <c:v>2.82456</c:v>
                </c:pt>
                <c:pt idx="97">
                  <c:v>3.04887</c:v>
                </c:pt>
                <c:pt idx="98">
                  <c:v>3.163120000000065</c:v>
                </c:pt>
                <c:pt idx="99">
                  <c:v>3.62426</c:v>
                </c:pt>
              </c:numCache>
            </c:numRef>
          </c:val>
        </c:ser>
        <c:ser>
          <c:idx val="3"/>
          <c:order val="3"/>
          <c:tx>
            <c:strRef>
              <c:f>Sheet2!$D$1</c:f>
              <c:strCache>
                <c:ptCount val="1"/>
                <c:pt idx="0">
                  <c:v>Length1-4</c:v>
                </c:pt>
              </c:strCache>
            </c:strRef>
          </c:tx>
          <c:spPr>
            <a:ln w="19050"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Sheet2!$D$2:$D$107</c:f>
              <c:numCache>
                <c:formatCode>General</c:formatCode>
                <c:ptCount val="106"/>
                <c:pt idx="0">
                  <c:v>5.8776000000000023E-2</c:v>
                </c:pt>
                <c:pt idx="1">
                  <c:v>0.21872900000000337</c:v>
                </c:pt>
                <c:pt idx="2">
                  <c:v>0.23799000000000337</c:v>
                </c:pt>
                <c:pt idx="3">
                  <c:v>0.40990000000000032</c:v>
                </c:pt>
                <c:pt idx="4">
                  <c:v>0.443222</c:v>
                </c:pt>
                <c:pt idx="5">
                  <c:v>0.61268699999999998</c:v>
                </c:pt>
                <c:pt idx="6">
                  <c:v>0.70736699999998731</c:v>
                </c:pt>
                <c:pt idx="7">
                  <c:v>0.71470800000001256</c:v>
                </c:pt>
                <c:pt idx="8">
                  <c:v>0.72293799999999997</c:v>
                </c:pt>
                <c:pt idx="9">
                  <c:v>0.73672100000001683</c:v>
                </c:pt>
                <c:pt idx="10">
                  <c:v>0.74662200000001233</c:v>
                </c:pt>
                <c:pt idx="11">
                  <c:v>0.77048700000000003</c:v>
                </c:pt>
                <c:pt idx="12">
                  <c:v>0.77565000000001572</c:v>
                </c:pt>
                <c:pt idx="13">
                  <c:v>0.77745699999999951</c:v>
                </c:pt>
                <c:pt idx="14">
                  <c:v>0.80571800000000005</c:v>
                </c:pt>
                <c:pt idx="15">
                  <c:v>0.83328599999999997</c:v>
                </c:pt>
                <c:pt idx="16">
                  <c:v>0.91207300000000002</c:v>
                </c:pt>
                <c:pt idx="17">
                  <c:v>0.92210400000000003</c:v>
                </c:pt>
                <c:pt idx="18">
                  <c:v>0.92211900000000002</c:v>
                </c:pt>
                <c:pt idx="19">
                  <c:v>0.9493549999999995</c:v>
                </c:pt>
                <c:pt idx="20">
                  <c:v>0.97941800000000001</c:v>
                </c:pt>
                <c:pt idx="21">
                  <c:v>1.0124599999999999</c:v>
                </c:pt>
                <c:pt idx="22">
                  <c:v>1.01881</c:v>
                </c:pt>
                <c:pt idx="23">
                  <c:v>1.0344500000000001</c:v>
                </c:pt>
                <c:pt idx="24">
                  <c:v>1.0974199999999998</c:v>
                </c:pt>
                <c:pt idx="25">
                  <c:v>1.15489</c:v>
                </c:pt>
                <c:pt idx="26">
                  <c:v>1.1881100000000251</c:v>
                </c:pt>
                <c:pt idx="27">
                  <c:v>1.1882100000000246</c:v>
                </c:pt>
                <c:pt idx="28">
                  <c:v>1.2020999999999775</c:v>
                </c:pt>
                <c:pt idx="29">
                  <c:v>1.2115799999999746</c:v>
                </c:pt>
                <c:pt idx="30">
                  <c:v>1.2336699999999687</c:v>
                </c:pt>
                <c:pt idx="31">
                  <c:v>1.2512199999999998</c:v>
                </c:pt>
                <c:pt idx="32">
                  <c:v>1.257679999999975</c:v>
                </c:pt>
                <c:pt idx="33">
                  <c:v>1.2669599999999999</c:v>
                </c:pt>
                <c:pt idx="34">
                  <c:v>1.28488</c:v>
                </c:pt>
                <c:pt idx="35">
                  <c:v>1.3475599999999999</c:v>
                </c:pt>
                <c:pt idx="36">
                  <c:v>1.3499899999999998</c:v>
                </c:pt>
                <c:pt idx="37">
                  <c:v>1.3555299999999748</c:v>
                </c:pt>
                <c:pt idx="38">
                  <c:v>1.4107599999999998</c:v>
                </c:pt>
                <c:pt idx="39">
                  <c:v>1.4741500000000001</c:v>
                </c:pt>
                <c:pt idx="40">
                  <c:v>1.4896499999999764</c:v>
                </c:pt>
                <c:pt idx="41">
                  <c:v>1.4976799999999748</c:v>
                </c:pt>
                <c:pt idx="42">
                  <c:v>1.50803</c:v>
                </c:pt>
                <c:pt idx="43">
                  <c:v>1.54111</c:v>
                </c:pt>
                <c:pt idx="44">
                  <c:v>1.55437</c:v>
                </c:pt>
                <c:pt idx="45">
                  <c:v>1.5726800000000001</c:v>
                </c:pt>
                <c:pt idx="46">
                  <c:v>1.5784400000000001</c:v>
                </c:pt>
                <c:pt idx="47">
                  <c:v>1.5803499999999999</c:v>
                </c:pt>
                <c:pt idx="48">
                  <c:v>1.6099699999999748</c:v>
                </c:pt>
                <c:pt idx="49">
                  <c:v>1.6498299999999748</c:v>
                </c:pt>
                <c:pt idx="50">
                  <c:v>1.6831199999999999</c:v>
                </c:pt>
                <c:pt idx="51">
                  <c:v>1.6887099999999999</c:v>
                </c:pt>
                <c:pt idx="52">
                  <c:v>1.6981900000000001</c:v>
                </c:pt>
                <c:pt idx="53">
                  <c:v>1.71434</c:v>
                </c:pt>
                <c:pt idx="54">
                  <c:v>1.7144999999999755</c:v>
                </c:pt>
                <c:pt idx="55">
                  <c:v>1.7161999999999775</c:v>
                </c:pt>
                <c:pt idx="56">
                  <c:v>1.7164699999999775</c:v>
                </c:pt>
                <c:pt idx="57">
                  <c:v>1.72438</c:v>
                </c:pt>
                <c:pt idx="58">
                  <c:v>1.7458799999999739</c:v>
                </c:pt>
                <c:pt idx="59">
                  <c:v>1.7462500000000001</c:v>
                </c:pt>
                <c:pt idx="60">
                  <c:v>1.7934899999999998</c:v>
                </c:pt>
                <c:pt idx="61">
                  <c:v>1.7955399999999757</c:v>
                </c:pt>
                <c:pt idx="62">
                  <c:v>1.8001400000000001</c:v>
                </c:pt>
                <c:pt idx="63">
                  <c:v>1.81806</c:v>
                </c:pt>
                <c:pt idx="64">
                  <c:v>1.8212299999999748</c:v>
                </c:pt>
                <c:pt idx="65">
                  <c:v>1.8301499999999999</c:v>
                </c:pt>
                <c:pt idx="66">
                  <c:v>1.85087</c:v>
                </c:pt>
                <c:pt idx="67">
                  <c:v>1.85849</c:v>
                </c:pt>
                <c:pt idx="68">
                  <c:v>1.86039</c:v>
                </c:pt>
                <c:pt idx="69">
                  <c:v>1.89174</c:v>
                </c:pt>
                <c:pt idx="70">
                  <c:v>1.89781</c:v>
                </c:pt>
                <c:pt idx="71">
                  <c:v>1.9234100000000001</c:v>
                </c:pt>
                <c:pt idx="72">
                  <c:v>1.9312499999999999</c:v>
                </c:pt>
                <c:pt idx="73">
                  <c:v>1.9410499999999999</c:v>
                </c:pt>
                <c:pt idx="74">
                  <c:v>1.9473199999999999</c:v>
                </c:pt>
                <c:pt idx="75">
                  <c:v>1.9511799999999999</c:v>
                </c:pt>
                <c:pt idx="76">
                  <c:v>1.9863600000000001</c:v>
                </c:pt>
                <c:pt idx="77">
                  <c:v>1.99316</c:v>
                </c:pt>
                <c:pt idx="78">
                  <c:v>2.0518899999999967</c:v>
                </c:pt>
                <c:pt idx="79">
                  <c:v>2.0831000000000452</c:v>
                </c:pt>
                <c:pt idx="80">
                  <c:v>2.0908099999999967</c:v>
                </c:pt>
                <c:pt idx="81">
                  <c:v>2.1283500000000002</c:v>
                </c:pt>
                <c:pt idx="82">
                  <c:v>2.1357300000000001</c:v>
                </c:pt>
                <c:pt idx="83">
                  <c:v>2.2561399999999998</c:v>
                </c:pt>
                <c:pt idx="84">
                  <c:v>2.2877800000000645</c:v>
                </c:pt>
                <c:pt idx="85">
                  <c:v>2.3544799999999428</c:v>
                </c:pt>
                <c:pt idx="86">
                  <c:v>2.3708399999999967</c:v>
                </c:pt>
                <c:pt idx="87">
                  <c:v>2.3728699999999092</c:v>
                </c:pt>
                <c:pt idx="88">
                  <c:v>2.459409999999937</c:v>
                </c:pt>
                <c:pt idx="89">
                  <c:v>2.4908199999999967</c:v>
                </c:pt>
                <c:pt idx="90">
                  <c:v>2.4981100000000001</c:v>
                </c:pt>
                <c:pt idx="91">
                  <c:v>2.5401199999999999</c:v>
                </c:pt>
                <c:pt idx="92">
                  <c:v>2.5670899999999999</c:v>
                </c:pt>
                <c:pt idx="93">
                  <c:v>2.6454399999999998</c:v>
                </c:pt>
                <c:pt idx="94">
                  <c:v>2.7274900000000493</c:v>
                </c:pt>
                <c:pt idx="95">
                  <c:v>2.7473300000000855</c:v>
                </c:pt>
                <c:pt idx="96">
                  <c:v>3.1710099999999977</c:v>
                </c:pt>
                <c:pt idx="97">
                  <c:v>3.1791800000000001</c:v>
                </c:pt>
                <c:pt idx="98">
                  <c:v>3.54556</c:v>
                </c:pt>
                <c:pt idx="99">
                  <c:v>5.2897700000000034</c:v>
                </c:pt>
              </c:numCache>
            </c:numRef>
          </c:val>
        </c:ser>
        <c:ser>
          <c:idx val="4"/>
          <c:order val="4"/>
          <c:tx>
            <c:strRef>
              <c:f>Sheet2!$E$1</c:f>
              <c:strCache>
                <c:ptCount val="1"/>
                <c:pt idx="0">
                  <c:v>Length1-5</c:v>
                </c:pt>
              </c:strCache>
            </c:strRef>
          </c:tx>
          <c:spPr>
            <a:ln w="19050"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Sheet2!$E$2:$E$107</c:f>
              <c:numCache>
                <c:formatCode>General</c:formatCode>
                <c:ptCount val="106"/>
                <c:pt idx="0">
                  <c:v>5.8478000000000002E-2</c:v>
                </c:pt>
                <c:pt idx="1">
                  <c:v>0.13743100000000041</c:v>
                </c:pt>
                <c:pt idx="2">
                  <c:v>0.21705400000000041</c:v>
                </c:pt>
                <c:pt idx="3">
                  <c:v>0.21861800000000337</c:v>
                </c:pt>
                <c:pt idx="4">
                  <c:v>0.36026400000000008</c:v>
                </c:pt>
                <c:pt idx="5">
                  <c:v>0.40182800000000707</c:v>
                </c:pt>
                <c:pt idx="6">
                  <c:v>0.49044900000000002</c:v>
                </c:pt>
                <c:pt idx="7">
                  <c:v>0.50180899999999951</c:v>
                </c:pt>
                <c:pt idx="8">
                  <c:v>0.54903599999999997</c:v>
                </c:pt>
                <c:pt idx="9">
                  <c:v>0.55114399999999997</c:v>
                </c:pt>
                <c:pt idx="10">
                  <c:v>0.55334899999999998</c:v>
                </c:pt>
                <c:pt idx="11">
                  <c:v>0.56133699999998732</c:v>
                </c:pt>
                <c:pt idx="12">
                  <c:v>0.57886300000000002</c:v>
                </c:pt>
                <c:pt idx="13">
                  <c:v>0.58081099999998731</c:v>
                </c:pt>
                <c:pt idx="14">
                  <c:v>0.58684000000000003</c:v>
                </c:pt>
                <c:pt idx="15">
                  <c:v>0.60292600000000063</c:v>
                </c:pt>
                <c:pt idx="16">
                  <c:v>0.626332</c:v>
                </c:pt>
                <c:pt idx="17">
                  <c:v>0.63610000000001121</c:v>
                </c:pt>
                <c:pt idx="18">
                  <c:v>0.63610500000001413</c:v>
                </c:pt>
                <c:pt idx="19">
                  <c:v>0.64201500000001166</c:v>
                </c:pt>
                <c:pt idx="20">
                  <c:v>0.65776699999999999</c:v>
                </c:pt>
                <c:pt idx="21">
                  <c:v>0.66027400000001368</c:v>
                </c:pt>
                <c:pt idx="22">
                  <c:v>0.66581000000001256</c:v>
                </c:pt>
                <c:pt idx="23">
                  <c:v>0.72295699999999996</c:v>
                </c:pt>
                <c:pt idx="24">
                  <c:v>0.72882700000001166</c:v>
                </c:pt>
                <c:pt idx="25">
                  <c:v>0.73716800000000005</c:v>
                </c:pt>
                <c:pt idx="26">
                  <c:v>0.75678000000001244</c:v>
                </c:pt>
                <c:pt idx="27">
                  <c:v>0.75786100000001222</c:v>
                </c:pt>
                <c:pt idx="28">
                  <c:v>0.77022900000001449</c:v>
                </c:pt>
                <c:pt idx="29">
                  <c:v>0.83277900000001448</c:v>
                </c:pt>
                <c:pt idx="30">
                  <c:v>0.83516699999999156</c:v>
                </c:pt>
                <c:pt idx="31">
                  <c:v>0.83729399999999998</c:v>
                </c:pt>
                <c:pt idx="32">
                  <c:v>0.86093900000001256</c:v>
                </c:pt>
                <c:pt idx="33">
                  <c:v>0.86657899999999999</c:v>
                </c:pt>
                <c:pt idx="34">
                  <c:v>0.87683199999999994</c:v>
                </c:pt>
                <c:pt idx="35">
                  <c:v>0.90427199999999996</c:v>
                </c:pt>
                <c:pt idx="36">
                  <c:v>0.92393800000000004</c:v>
                </c:pt>
                <c:pt idx="37">
                  <c:v>0.92393800000000004</c:v>
                </c:pt>
                <c:pt idx="38">
                  <c:v>0.93188199999999999</c:v>
                </c:pt>
                <c:pt idx="39">
                  <c:v>0.94765200000000005</c:v>
                </c:pt>
                <c:pt idx="40">
                  <c:v>1.0042899999999999</c:v>
                </c:pt>
                <c:pt idx="41">
                  <c:v>1.06484</c:v>
                </c:pt>
                <c:pt idx="42">
                  <c:v>1.0879299999999714</c:v>
                </c:pt>
                <c:pt idx="43">
                  <c:v>1.0898299999999714</c:v>
                </c:pt>
                <c:pt idx="44">
                  <c:v>1.1249</c:v>
                </c:pt>
                <c:pt idx="45">
                  <c:v>1.1327799999999999</c:v>
                </c:pt>
                <c:pt idx="46">
                  <c:v>1.1545399999999999</c:v>
                </c:pt>
                <c:pt idx="47">
                  <c:v>1.1546400000000001</c:v>
                </c:pt>
                <c:pt idx="48">
                  <c:v>1.17062</c:v>
                </c:pt>
                <c:pt idx="49">
                  <c:v>1.1860299999999999</c:v>
                </c:pt>
                <c:pt idx="50">
                  <c:v>1.3734299999999775</c:v>
                </c:pt>
                <c:pt idx="51">
                  <c:v>1.3786099999999999</c:v>
                </c:pt>
                <c:pt idx="52">
                  <c:v>1.42618</c:v>
                </c:pt>
                <c:pt idx="53">
                  <c:v>1.43425</c:v>
                </c:pt>
                <c:pt idx="54">
                  <c:v>1.4406899999999998</c:v>
                </c:pt>
                <c:pt idx="55">
                  <c:v>1.44238</c:v>
                </c:pt>
                <c:pt idx="56">
                  <c:v>1.4581299999999773</c:v>
                </c:pt>
                <c:pt idx="57">
                  <c:v>1.46628</c:v>
                </c:pt>
                <c:pt idx="58">
                  <c:v>1.54121</c:v>
                </c:pt>
                <c:pt idx="59">
                  <c:v>1.55471</c:v>
                </c:pt>
                <c:pt idx="60">
                  <c:v>1.5945100000000001</c:v>
                </c:pt>
                <c:pt idx="61">
                  <c:v>1.61198</c:v>
                </c:pt>
                <c:pt idx="62">
                  <c:v>1.63361</c:v>
                </c:pt>
                <c:pt idx="63">
                  <c:v>1.6435</c:v>
                </c:pt>
                <c:pt idx="64">
                  <c:v>1.6649499999999999</c:v>
                </c:pt>
                <c:pt idx="65">
                  <c:v>1.7144999999999755</c:v>
                </c:pt>
                <c:pt idx="66">
                  <c:v>1.73248</c:v>
                </c:pt>
                <c:pt idx="67">
                  <c:v>1.7380899999999999</c:v>
                </c:pt>
                <c:pt idx="68">
                  <c:v>1.74013</c:v>
                </c:pt>
                <c:pt idx="69">
                  <c:v>1.8343100000000001</c:v>
                </c:pt>
                <c:pt idx="70">
                  <c:v>1.8662099999999999</c:v>
                </c:pt>
                <c:pt idx="71">
                  <c:v>1.8919699999999775</c:v>
                </c:pt>
                <c:pt idx="72">
                  <c:v>1.89212</c:v>
                </c:pt>
                <c:pt idx="73">
                  <c:v>1.90588</c:v>
                </c:pt>
                <c:pt idx="74">
                  <c:v>1.91743</c:v>
                </c:pt>
                <c:pt idx="75">
                  <c:v>1.9474800000000001</c:v>
                </c:pt>
                <c:pt idx="76">
                  <c:v>1.9547099999999999</c:v>
                </c:pt>
                <c:pt idx="77">
                  <c:v>1.95906</c:v>
                </c:pt>
                <c:pt idx="78">
                  <c:v>1.9691700000000001</c:v>
                </c:pt>
                <c:pt idx="79">
                  <c:v>1.9786699999999999</c:v>
                </c:pt>
                <c:pt idx="80">
                  <c:v>1.9809300000000001</c:v>
                </c:pt>
                <c:pt idx="81">
                  <c:v>1.9963100000000269</c:v>
                </c:pt>
                <c:pt idx="82">
                  <c:v>2.0353300000000001</c:v>
                </c:pt>
                <c:pt idx="83">
                  <c:v>2.0437099999999999</c:v>
                </c:pt>
                <c:pt idx="84">
                  <c:v>2.0497000000000001</c:v>
                </c:pt>
                <c:pt idx="85">
                  <c:v>2.0610399999999998</c:v>
                </c:pt>
                <c:pt idx="86">
                  <c:v>2.0751300000000001</c:v>
                </c:pt>
                <c:pt idx="87">
                  <c:v>2.2113800000000001</c:v>
                </c:pt>
                <c:pt idx="88">
                  <c:v>2.2191900000000002</c:v>
                </c:pt>
                <c:pt idx="89">
                  <c:v>2.2349800000000002</c:v>
                </c:pt>
                <c:pt idx="90">
                  <c:v>2.2445300000000636</c:v>
                </c:pt>
                <c:pt idx="91">
                  <c:v>2.3336299999999977</c:v>
                </c:pt>
                <c:pt idx="92">
                  <c:v>2.4674700000000001</c:v>
                </c:pt>
                <c:pt idx="93">
                  <c:v>2.4990099999999567</c:v>
                </c:pt>
                <c:pt idx="94">
                  <c:v>2.5539800000000001</c:v>
                </c:pt>
                <c:pt idx="95">
                  <c:v>3.3307799999999967</c:v>
                </c:pt>
                <c:pt idx="96">
                  <c:v>3.3780699999999428</c:v>
                </c:pt>
                <c:pt idx="97">
                  <c:v>3.3895999999999997</c:v>
                </c:pt>
                <c:pt idx="98">
                  <c:v>3.6579199999999998</c:v>
                </c:pt>
                <c:pt idx="99">
                  <c:v>3.9085299999999998</c:v>
                </c:pt>
              </c:numCache>
            </c:numRef>
          </c:val>
        </c:ser>
        <c:ser>
          <c:idx val="5"/>
          <c:order val="5"/>
          <c:tx>
            <c:strRef>
              <c:f>Sheet2!$F$1</c:f>
              <c:strCache>
                <c:ptCount val="1"/>
                <c:pt idx="0">
                  <c:v>Length1-6</c:v>
                </c:pt>
              </c:strCache>
            </c:strRef>
          </c:tx>
          <c:spPr>
            <a:ln w="22225"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Sheet2!$F$2:$F$107</c:f>
              <c:numCache>
                <c:formatCode>General</c:formatCode>
                <c:ptCount val="106"/>
                <c:pt idx="0">
                  <c:v>5.7270999999999996E-2</c:v>
                </c:pt>
                <c:pt idx="1">
                  <c:v>5.8735000000000023E-2</c:v>
                </c:pt>
                <c:pt idx="2">
                  <c:v>0.12015000000000002</c:v>
                </c:pt>
                <c:pt idx="3">
                  <c:v>0.13337299999999988</c:v>
                </c:pt>
                <c:pt idx="4">
                  <c:v>0.45850000000000002</c:v>
                </c:pt>
                <c:pt idx="5">
                  <c:v>0.53178999999999998</c:v>
                </c:pt>
                <c:pt idx="6">
                  <c:v>0.54745900000000003</c:v>
                </c:pt>
                <c:pt idx="7">
                  <c:v>0.55453399999998731</c:v>
                </c:pt>
                <c:pt idx="8">
                  <c:v>0.57124100000001121</c:v>
                </c:pt>
                <c:pt idx="9">
                  <c:v>0.63637100000001257</c:v>
                </c:pt>
                <c:pt idx="10">
                  <c:v>0.65210600000000063</c:v>
                </c:pt>
                <c:pt idx="11">
                  <c:v>0.65966300000001121</c:v>
                </c:pt>
                <c:pt idx="12">
                  <c:v>0.69180000000000064</c:v>
                </c:pt>
                <c:pt idx="13">
                  <c:v>0.73088500000001222</c:v>
                </c:pt>
                <c:pt idx="14">
                  <c:v>0.74675300000001132</c:v>
                </c:pt>
                <c:pt idx="15">
                  <c:v>0.78455900000000001</c:v>
                </c:pt>
                <c:pt idx="16">
                  <c:v>0.795933</c:v>
                </c:pt>
                <c:pt idx="17">
                  <c:v>0.80785300000000004</c:v>
                </c:pt>
                <c:pt idx="18">
                  <c:v>0.84169300000001313</c:v>
                </c:pt>
                <c:pt idx="19">
                  <c:v>0.84323700000000001</c:v>
                </c:pt>
                <c:pt idx="20">
                  <c:v>0.86686799999999997</c:v>
                </c:pt>
                <c:pt idx="21">
                  <c:v>0.91597499999999998</c:v>
                </c:pt>
                <c:pt idx="22">
                  <c:v>0.92574699999999999</c:v>
                </c:pt>
                <c:pt idx="23">
                  <c:v>0.93978399999999951</c:v>
                </c:pt>
                <c:pt idx="24">
                  <c:v>0.96339799999999998</c:v>
                </c:pt>
                <c:pt idx="25">
                  <c:v>0.97717699999999996</c:v>
                </c:pt>
                <c:pt idx="26">
                  <c:v>0.97928899999999997</c:v>
                </c:pt>
                <c:pt idx="27">
                  <c:v>0.99690800000000002</c:v>
                </c:pt>
                <c:pt idx="28">
                  <c:v>1.00481</c:v>
                </c:pt>
                <c:pt idx="29">
                  <c:v>1.0205</c:v>
                </c:pt>
                <c:pt idx="30">
                  <c:v>1.02854</c:v>
                </c:pt>
                <c:pt idx="31">
                  <c:v>1.0296699999999719</c:v>
                </c:pt>
                <c:pt idx="32">
                  <c:v>1.0443100000000001</c:v>
                </c:pt>
                <c:pt idx="33">
                  <c:v>1.0520499999999999</c:v>
                </c:pt>
                <c:pt idx="34">
                  <c:v>1.0658899999999998</c:v>
                </c:pt>
                <c:pt idx="35">
                  <c:v>1.0841000000000001</c:v>
                </c:pt>
                <c:pt idx="36">
                  <c:v>1.0878299999999714</c:v>
                </c:pt>
                <c:pt idx="37">
                  <c:v>1.0952599999999999</c:v>
                </c:pt>
                <c:pt idx="38">
                  <c:v>1.11911</c:v>
                </c:pt>
                <c:pt idx="39">
                  <c:v>1.12114</c:v>
                </c:pt>
                <c:pt idx="40">
                  <c:v>1.1391100000000001</c:v>
                </c:pt>
                <c:pt idx="41">
                  <c:v>1.15466</c:v>
                </c:pt>
                <c:pt idx="42">
                  <c:v>1.1623800000000224</c:v>
                </c:pt>
                <c:pt idx="43">
                  <c:v>1.1862699999999999</c:v>
                </c:pt>
                <c:pt idx="44">
                  <c:v>1.2736299999999676</c:v>
                </c:pt>
                <c:pt idx="45">
                  <c:v>1.3047199999999999</c:v>
                </c:pt>
                <c:pt idx="46">
                  <c:v>1.3460300000000001</c:v>
                </c:pt>
                <c:pt idx="47">
                  <c:v>1.3496999999999748</c:v>
                </c:pt>
                <c:pt idx="48">
                  <c:v>1.3538699999999748</c:v>
                </c:pt>
                <c:pt idx="49">
                  <c:v>1.46804</c:v>
                </c:pt>
                <c:pt idx="50">
                  <c:v>1.5053999999999714</c:v>
                </c:pt>
                <c:pt idx="51">
                  <c:v>1.5146299999999766</c:v>
                </c:pt>
                <c:pt idx="52">
                  <c:v>1.5156099999999748</c:v>
                </c:pt>
                <c:pt idx="53">
                  <c:v>1.5231899999999998</c:v>
                </c:pt>
                <c:pt idx="54">
                  <c:v>1.5651599999999999</c:v>
                </c:pt>
                <c:pt idx="55">
                  <c:v>1.5705199999999999</c:v>
                </c:pt>
                <c:pt idx="56">
                  <c:v>1.6180300000000001</c:v>
                </c:pt>
                <c:pt idx="57">
                  <c:v>1.6375199999999999</c:v>
                </c:pt>
                <c:pt idx="58">
                  <c:v>1.6414</c:v>
                </c:pt>
                <c:pt idx="59">
                  <c:v>1.6452500000000001</c:v>
                </c:pt>
                <c:pt idx="60">
                  <c:v>1.6590199999999999</c:v>
                </c:pt>
                <c:pt idx="61">
                  <c:v>1.6604699999999999</c:v>
                </c:pt>
                <c:pt idx="62">
                  <c:v>1.7005299999999737</c:v>
                </c:pt>
                <c:pt idx="63">
                  <c:v>1.7166599999999999</c:v>
                </c:pt>
                <c:pt idx="64">
                  <c:v>1.7235999999999669</c:v>
                </c:pt>
                <c:pt idx="65">
                  <c:v>1.7457199999999775</c:v>
                </c:pt>
                <c:pt idx="66">
                  <c:v>1.7716299999999674</c:v>
                </c:pt>
                <c:pt idx="67">
                  <c:v>1.80026</c:v>
                </c:pt>
                <c:pt idx="68">
                  <c:v>1.8130599999999999</c:v>
                </c:pt>
                <c:pt idx="69">
                  <c:v>1.8439399999999755</c:v>
                </c:pt>
                <c:pt idx="70">
                  <c:v>1.84833</c:v>
                </c:pt>
                <c:pt idx="71">
                  <c:v>1.85043</c:v>
                </c:pt>
                <c:pt idx="72">
                  <c:v>1.85829</c:v>
                </c:pt>
                <c:pt idx="73">
                  <c:v>1.86002</c:v>
                </c:pt>
                <c:pt idx="74">
                  <c:v>1.9055299999999775</c:v>
                </c:pt>
                <c:pt idx="75">
                  <c:v>1.91195</c:v>
                </c:pt>
                <c:pt idx="76">
                  <c:v>1.9646999999999999</c:v>
                </c:pt>
                <c:pt idx="77">
                  <c:v>2.0119199999999977</c:v>
                </c:pt>
                <c:pt idx="78">
                  <c:v>2.0515099999999977</c:v>
                </c:pt>
                <c:pt idx="79">
                  <c:v>2.11469</c:v>
                </c:pt>
                <c:pt idx="80">
                  <c:v>2.1480700000000001</c:v>
                </c:pt>
                <c:pt idx="81">
                  <c:v>2.1637400000000002</c:v>
                </c:pt>
                <c:pt idx="82">
                  <c:v>2.2061600000000001</c:v>
                </c:pt>
                <c:pt idx="83">
                  <c:v>2.2684500000000001</c:v>
                </c:pt>
                <c:pt idx="84">
                  <c:v>2.3550899999999428</c:v>
                </c:pt>
                <c:pt idx="85">
                  <c:v>2.4751599999999967</c:v>
                </c:pt>
                <c:pt idx="86">
                  <c:v>2.5066699999999567</c:v>
                </c:pt>
                <c:pt idx="87">
                  <c:v>2.5479699999999998</c:v>
                </c:pt>
                <c:pt idx="88">
                  <c:v>2.5856399999999997</c:v>
                </c:pt>
                <c:pt idx="89">
                  <c:v>2.6270199999999999</c:v>
                </c:pt>
                <c:pt idx="90">
                  <c:v>2.6743100000000002</c:v>
                </c:pt>
                <c:pt idx="91">
                  <c:v>2.6973600000000002</c:v>
                </c:pt>
                <c:pt idx="92">
                  <c:v>2.7868300000000001</c:v>
                </c:pt>
                <c:pt idx="93">
                  <c:v>2.8340199999999967</c:v>
                </c:pt>
                <c:pt idx="94">
                  <c:v>3.0348499999999361</c:v>
                </c:pt>
                <c:pt idx="95">
                  <c:v>3.09029</c:v>
                </c:pt>
                <c:pt idx="96">
                  <c:v>3.0904499999999464</c:v>
                </c:pt>
                <c:pt idx="97">
                  <c:v>3.2439499999999999</c:v>
                </c:pt>
                <c:pt idx="98">
                  <c:v>3.29637</c:v>
                </c:pt>
                <c:pt idx="99">
                  <c:v>5.1224099999999755</c:v>
                </c:pt>
              </c:numCache>
            </c:numRef>
          </c:val>
        </c:ser>
        <c:ser>
          <c:idx val="6"/>
          <c:order val="6"/>
          <c:tx>
            <c:strRef>
              <c:f>Sheet2!$G$1</c:f>
              <c:strCache>
                <c:ptCount val="1"/>
                <c:pt idx="0">
                  <c:v>Length1-7</c:v>
                </c:pt>
              </c:strCache>
            </c:strRef>
          </c:tx>
          <c:spPr>
            <a:ln w="19050"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Sheet2!$G$2:$G$107</c:f>
              <c:numCache>
                <c:formatCode>General</c:formatCode>
                <c:ptCount val="106"/>
                <c:pt idx="0">
                  <c:v>5.9475000000000014E-2</c:v>
                </c:pt>
                <c:pt idx="1">
                  <c:v>0.10392700000000002</c:v>
                </c:pt>
                <c:pt idx="2">
                  <c:v>0.13583899999999999</c:v>
                </c:pt>
                <c:pt idx="3">
                  <c:v>0.25173299999999998</c:v>
                </c:pt>
                <c:pt idx="4">
                  <c:v>0.38581200000001004</c:v>
                </c:pt>
                <c:pt idx="5">
                  <c:v>0.45881700000000031</c:v>
                </c:pt>
                <c:pt idx="6">
                  <c:v>0.51585999999999999</c:v>
                </c:pt>
                <c:pt idx="7">
                  <c:v>0.57218000000000002</c:v>
                </c:pt>
                <c:pt idx="8">
                  <c:v>0.61872200000000765</c:v>
                </c:pt>
                <c:pt idx="9">
                  <c:v>0.62835000000000063</c:v>
                </c:pt>
                <c:pt idx="10">
                  <c:v>0.63753300000000002</c:v>
                </c:pt>
                <c:pt idx="11">
                  <c:v>0.63805500000001436</c:v>
                </c:pt>
                <c:pt idx="12">
                  <c:v>0.64213100000001233</c:v>
                </c:pt>
                <c:pt idx="13">
                  <c:v>0.65191000000000165</c:v>
                </c:pt>
                <c:pt idx="14">
                  <c:v>0.67342900000001471</c:v>
                </c:pt>
                <c:pt idx="15">
                  <c:v>0.72299400000001324</c:v>
                </c:pt>
                <c:pt idx="16">
                  <c:v>0.72702900000001436</c:v>
                </c:pt>
                <c:pt idx="17">
                  <c:v>0.73473500000001346</c:v>
                </c:pt>
                <c:pt idx="18">
                  <c:v>0.74875499999999995</c:v>
                </c:pt>
                <c:pt idx="19">
                  <c:v>0.76964300000001684</c:v>
                </c:pt>
                <c:pt idx="20">
                  <c:v>0.77025100000001256</c:v>
                </c:pt>
                <c:pt idx="21">
                  <c:v>0.770320000000012</c:v>
                </c:pt>
                <c:pt idx="22">
                  <c:v>0.81341199999999958</c:v>
                </c:pt>
                <c:pt idx="23">
                  <c:v>0.84313899999999997</c:v>
                </c:pt>
                <c:pt idx="24">
                  <c:v>0.88457399999998731</c:v>
                </c:pt>
                <c:pt idx="25">
                  <c:v>0.89249699999998822</c:v>
                </c:pt>
                <c:pt idx="26">
                  <c:v>0.95547300000000002</c:v>
                </c:pt>
                <c:pt idx="27">
                  <c:v>0.955488</c:v>
                </c:pt>
                <c:pt idx="28">
                  <c:v>1.08954</c:v>
                </c:pt>
                <c:pt idx="29">
                  <c:v>1.16266</c:v>
                </c:pt>
                <c:pt idx="30">
                  <c:v>1.1644000000000001</c:v>
                </c:pt>
                <c:pt idx="31">
                  <c:v>1.2885</c:v>
                </c:pt>
                <c:pt idx="32">
                  <c:v>1.2909299999999753</c:v>
                </c:pt>
                <c:pt idx="33">
                  <c:v>1.33203</c:v>
                </c:pt>
                <c:pt idx="34">
                  <c:v>1.3458599999999998</c:v>
                </c:pt>
                <c:pt idx="35">
                  <c:v>1.3910499999999999</c:v>
                </c:pt>
                <c:pt idx="36">
                  <c:v>1.3952899999999999</c:v>
                </c:pt>
                <c:pt idx="37">
                  <c:v>1.3972100000000001</c:v>
                </c:pt>
                <c:pt idx="38">
                  <c:v>1.42855</c:v>
                </c:pt>
                <c:pt idx="39">
                  <c:v>1.45035</c:v>
                </c:pt>
                <c:pt idx="40">
                  <c:v>1.53715</c:v>
                </c:pt>
                <c:pt idx="41">
                  <c:v>1.5443100000000001</c:v>
                </c:pt>
                <c:pt idx="42">
                  <c:v>1.5468999999999775</c:v>
                </c:pt>
                <c:pt idx="43">
                  <c:v>1.5548599999999999</c:v>
                </c:pt>
                <c:pt idx="44">
                  <c:v>1.6039899999999998</c:v>
                </c:pt>
                <c:pt idx="45">
                  <c:v>1.6257999999999753</c:v>
                </c:pt>
                <c:pt idx="46">
                  <c:v>1.63344</c:v>
                </c:pt>
                <c:pt idx="47">
                  <c:v>1.6376299999999764</c:v>
                </c:pt>
                <c:pt idx="48">
                  <c:v>1.6380399999999999</c:v>
                </c:pt>
                <c:pt idx="49">
                  <c:v>1.6671</c:v>
                </c:pt>
                <c:pt idx="50">
                  <c:v>1.6883900000000001</c:v>
                </c:pt>
                <c:pt idx="51">
                  <c:v>1.6909000000000001</c:v>
                </c:pt>
                <c:pt idx="52">
                  <c:v>1.69112</c:v>
                </c:pt>
                <c:pt idx="53">
                  <c:v>1.6929700000000001</c:v>
                </c:pt>
                <c:pt idx="54">
                  <c:v>1.6930099999999999</c:v>
                </c:pt>
                <c:pt idx="55">
                  <c:v>1.69882</c:v>
                </c:pt>
                <c:pt idx="56">
                  <c:v>1.7063299999999748</c:v>
                </c:pt>
                <c:pt idx="57">
                  <c:v>1.7143899999999999</c:v>
                </c:pt>
                <c:pt idx="58">
                  <c:v>1.7220899999999999</c:v>
                </c:pt>
                <c:pt idx="59">
                  <c:v>1.7244899999999999</c:v>
                </c:pt>
                <c:pt idx="60">
                  <c:v>1.7381</c:v>
                </c:pt>
                <c:pt idx="61">
                  <c:v>1.74607</c:v>
                </c:pt>
                <c:pt idx="62">
                  <c:v>1.74638</c:v>
                </c:pt>
                <c:pt idx="63">
                  <c:v>1.7478899999999775</c:v>
                </c:pt>
                <c:pt idx="64">
                  <c:v>1.7530399999999775</c:v>
                </c:pt>
                <c:pt idx="65">
                  <c:v>1.7698799999999748</c:v>
                </c:pt>
                <c:pt idx="66">
                  <c:v>1.7716299999999674</c:v>
                </c:pt>
                <c:pt idx="67">
                  <c:v>1.7775099999999771</c:v>
                </c:pt>
                <c:pt idx="68">
                  <c:v>1.7873599999999998</c:v>
                </c:pt>
                <c:pt idx="69">
                  <c:v>1.8110199999999999</c:v>
                </c:pt>
                <c:pt idx="70">
                  <c:v>1.8188800000000001</c:v>
                </c:pt>
                <c:pt idx="71">
                  <c:v>1.8739899999999998</c:v>
                </c:pt>
                <c:pt idx="72">
                  <c:v>1.9465699999999999</c:v>
                </c:pt>
                <c:pt idx="73">
                  <c:v>1.9549099999999999</c:v>
                </c:pt>
                <c:pt idx="74">
                  <c:v>1.9805400000000224</c:v>
                </c:pt>
                <c:pt idx="75">
                  <c:v>1.9884400000000242</c:v>
                </c:pt>
                <c:pt idx="76">
                  <c:v>1.9963600000000001</c:v>
                </c:pt>
                <c:pt idx="77">
                  <c:v>2.0014599999999967</c:v>
                </c:pt>
                <c:pt idx="78">
                  <c:v>2.0021399999999998</c:v>
                </c:pt>
                <c:pt idx="79">
                  <c:v>2.0749200000000001</c:v>
                </c:pt>
                <c:pt idx="80">
                  <c:v>2.0828499999999366</c:v>
                </c:pt>
                <c:pt idx="81">
                  <c:v>2.0830000000000002</c:v>
                </c:pt>
                <c:pt idx="82">
                  <c:v>2.0848300000000002</c:v>
                </c:pt>
                <c:pt idx="83">
                  <c:v>2.1003099999999999</c:v>
                </c:pt>
                <c:pt idx="84">
                  <c:v>2.2339199999999999</c:v>
                </c:pt>
                <c:pt idx="85">
                  <c:v>2.2406899999999998</c:v>
                </c:pt>
                <c:pt idx="86">
                  <c:v>2.2663099999999998</c:v>
                </c:pt>
                <c:pt idx="87">
                  <c:v>2.3155899999999967</c:v>
                </c:pt>
                <c:pt idx="88">
                  <c:v>2.3569899999999464</c:v>
                </c:pt>
                <c:pt idx="89">
                  <c:v>2.3724399999999379</c:v>
                </c:pt>
                <c:pt idx="90">
                  <c:v>2.4909499999999967</c:v>
                </c:pt>
                <c:pt idx="91">
                  <c:v>2.5069599999999967</c:v>
                </c:pt>
                <c:pt idx="92">
                  <c:v>2.5166199999999361</c:v>
                </c:pt>
                <c:pt idx="93">
                  <c:v>2.5265</c:v>
                </c:pt>
                <c:pt idx="94">
                  <c:v>2.6142399999999997</c:v>
                </c:pt>
                <c:pt idx="95">
                  <c:v>2.7314099999999977</c:v>
                </c:pt>
                <c:pt idx="96">
                  <c:v>3.2835400000000012</c:v>
                </c:pt>
                <c:pt idx="97">
                  <c:v>3.47438</c:v>
                </c:pt>
                <c:pt idx="98">
                  <c:v>3.9320099999999338</c:v>
                </c:pt>
                <c:pt idx="99">
                  <c:v>4.0756199999999998</c:v>
                </c:pt>
              </c:numCache>
            </c:numRef>
          </c:val>
        </c:ser>
        <c:ser>
          <c:idx val="7"/>
          <c:order val="7"/>
          <c:tx>
            <c:strRef>
              <c:f>Sheet2!$H$1</c:f>
              <c:strCache>
                <c:ptCount val="1"/>
                <c:pt idx="0">
                  <c:v>Profile</c:v>
                </c:pt>
              </c:strCache>
            </c:strRef>
          </c:tx>
          <c:spPr>
            <a:ln>
              <a:solidFill>
                <a:srgbClr val="C00000"/>
              </a:solidFill>
            </a:ln>
          </c:spPr>
          <c:marker>
            <c:symbol val="none"/>
          </c:marker>
          <c:val>
            <c:numRef>
              <c:f>Sheet2!$H$2:$H$107</c:f>
              <c:numCache>
                <c:formatCode>General</c:formatCode>
                <c:ptCount val="106"/>
                <c:pt idx="0">
                  <c:v>5.8724999999999999E-2</c:v>
                </c:pt>
                <c:pt idx="1">
                  <c:v>0.11976700000000012</c:v>
                </c:pt>
                <c:pt idx="2">
                  <c:v>0.21476500000000373</c:v>
                </c:pt>
                <c:pt idx="3">
                  <c:v>0.25173299999999998</c:v>
                </c:pt>
                <c:pt idx="4">
                  <c:v>0.38581200000001004</c:v>
                </c:pt>
                <c:pt idx="5">
                  <c:v>0.51402499999999951</c:v>
                </c:pt>
                <c:pt idx="6">
                  <c:v>0.54745900000000003</c:v>
                </c:pt>
                <c:pt idx="7">
                  <c:v>0.57218000000000002</c:v>
                </c:pt>
                <c:pt idx="8">
                  <c:v>0.5967629999999835</c:v>
                </c:pt>
                <c:pt idx="9">
                  <c:v>0.62835000000000063</c:v>
                </c:pt>
                <c:pt idx="10">
                  <c:v>0.65210600000000063</c:v>
                </c:pt>
                <c:pt idx="11">
                  <c:v>0.65966300000001121</c:v>
                </c:pt>
                <c:pt idx="12">
                  <c:v>0.69180000000000064</c:v>
                </c:pt>
                <c:pt idx="13">
                  <c:v>0.73088500000001222</c:v>
                </c:pt>
                <c:pt idx="14">
                  <c:v>0.74675300000001132</c:v>
                </c:pt>
                <c:pt idx="15">
                  <c:v>0.77045000000000063</c:v>
                </c:pt>
                <c:pt idx="16">
                  <c:v>0.77238200000000001</c:v>
                </c:pt>
                <c:pt idx="17">
                  <c:v>0.80785300000000004</c:v>
                </c:pt>
                <c:pt idx="18">
                  <c:v>0.81174600000000063</c:v>
                </c:pt>
                <c:pt idx="19">
                  <c:v>0.83296199999999998</c:v>
                </c:pt>
                <c:pt idx="20">
                  <c:v>0.83453900000000003</c:v>
                </c:pt>
                <c:pt idx="21">
                  <c:v>0.84549600000000003</c:v>
                </c:pt>
                <c:pt idx="22">
                  <c:v>0.86687200000000064</c:v>
                </c:pt>
                <c:pt idx="23">
                  <c:v>0.87286799999999998</c:v>
                </c:pt>
                <c:pt idx="24">
                  <c:v>0.88457399999998731</c:v>
                </c:pt>
                <c:pt idx="25">
                  <c:v>0.89042399999999156</c:v>
                </c:pt>
                <c:pt idx="26">
                  <c:v>0.91403100000000004</c:v>
                </c:pt>
                <c:pt idx="27">
                  <c:v>0.93002499999999999</c:v>
                </c:pt>
                <c:pt idx="28">
                  <c:v>0.93775799999999998</c:v>
                </c:pt>
                <c:pt idx="29">
                  <c:v>0.98297800000000002</c:v>
                </c:pt>
                <c:pt idx="30">
                  <c:v>0.98523299999998326</c:v>
                </c:pt>
                <c:pt idx="31">
                  <c:v>1.0099799999999743</c:v>
                </c:pt>
                <c:pt idx="32">
                  <c:v>1.01075</c:v>
                </c:pt>
                <c:pt idx="33">
                  <c:v>1.01515</c:v>
                </c:pt>
                <c:pt idx="34">
                  <c:v>1.0283500000000001</c:v>
                </c:pt>
                <c:pt idx="35">
                  <c:v>1.0444800000000001</c:v>
                </c:pt>
                <c:pt idx="36">
                  <c:v>1.10511</c:v>
                </c:pt>
                <c:pt idx="37">
                  <c:v>1.1075999999999762</c:v>
                </c:pt>
                <c:pt idx="38">
                  <c:v>1.1688000000000001</c:v>
                </c:pt>
                <c:pt idx="39">
                  <c:v>1.1880600000000001</c:v>
                </c:pt>
                <c:pt idx="40">
                  <c:v>1.1964100000000224</c:v>
                </c:pt>
                <c:pt idx="41">
                  <c:v>1.1979599999999999</c:v>
                </c:pt>
                <c:pt idx="42">
                  <c:v>1.2333399999999748</c:v>
                </c:pt>
                <c:pt idx="43">
                  <c:v>1.2768999999999771</c:v>
                </c:pt>
                <c:pt idx="44">
                  <c:v>1.30846</c:v>
                </c:pt>
                <c:pt idx="45">
                  <c:v>1.3537899999999998</c:v>
                </c:pt>
                <c:pt idx="46">
                  <c:v>1.3614599999999999</c:v>
                </c:pt>
                <c:pt idx="47">
                  <c:v>1.36958</c:v>
                </c:pt>
                <c:pt idx="48">
                  <c:v>1.3795599999999999</c:v>
                </c:pt>
                <c:pt idx="49">
                  <c:v>1.46804</c:v>
                </c:pt>
                <c:pt idx="50">
                  <c:v>1.5053999999999714</c:v>
                </c:pt>
                <c:pt idx="51">
                  <c:v>1.5146299999999766</c:v>
                </c:pt>
                <c:pt idx="52">
                  <c:v>1.5156099999999748</c:v>
                </c:pt>
                <c:pt idx="53">
                  <c:v>1.5231899999999998</c:v>
                </c:pt>
                <c:pt idx="54">
                  <c:v>1.5651599999999999</c:v>
                </c:pt>
                <c:pt idx="55">
                  <c:v>1.5705199999999999</c:v>
                </c:pt>
                <c:pt idx="56">
                  <c:v>1.6180300000000001</c:v>
                </c:pt>
                <c:pt idx="57">
                  <c:v>1.6375199999999999</c:v>
                </c:pt>
                <c:pt idx="58">
                  <c:v>1.6414</c:v>
                </c:pt>
                <c:pt idx="59">
                  <c:v>1.6452500000000001</c:v>
                </c:pt>
                <c:pt idx="60">
                  <c:v>1.6590199999999999</c:v>
                </c:pt>
                <c:pt idx="61">
                  <c:v>1.6604699999999999</c:v>
                </c:pt>
                <c:pt idx="62">
                  <c:v>1.7005299999999737</c:v>
                </c:pt>
                <c:pt idx="63">
                  <c:v>1.7166599999999999</c:v>
                </c:pt>
                <c:pt idx="64">
                  <c:v>1.7235999999999669</c:v>
                </c:pt>
                <c:pt idx="65">
                  <c:v>1.7457199999999775</c:v>
                </c:pt>
                <c:pt idx="66">
                  <c:v>1.7716299999999674</c:v>
                </c:pt>
                <c:pt idx="67">
                  <c:v>1.7775099999999771</c:v>
                </c:pt>
                <c:pt idx="68">
                  <c:v>1.7873599999999998</c:v>
                </c:pt>
                <c:pt idx="69">
                  <c:v>1.8343100000000001</c:v>
                </c:pt>
                <c:pt idx="70">
                  <c:v>1.84833</c:v>
                </c:pt>
                <c:pt idx="71">
                  <c:v>1.8739899999999998</c:v>
                </c:pt>
                <c:pt idx="72">
                  <c:v>1.89212</c:v>
                </c:pt>
                <c:pt idx="73">
                  <c:v>1.90588</c:v>
                </c:pt>
                <c:pt idx="74">
                  <c:v>1.91743</c:v>
                </c:pt>
                <c:pt idx="75">
                  <c:v>1.9462999999999999</c:v>
                </c:pt>
                <c:pt idx="76">
                  <c:v>1.9547099999999999</c:v>
                </c:pt>
                <c:pt idx="77">
                  <c:v>1.9678599999999999</c:v>
                </c:pt>
                <c:pt idx="78">
                  <c:v>1.9864200000000001</c:v>
                </c:pt>
                <c:pt idx="79">
                  <c:v>1.9923700000000226</c:v>
                </c:pt>
                <c:pt idx="80">
                  <c:v>2.0039899999999999</c:v>
                </c:pt>
                <c:pt idx="81">
                  <c:v>2.0120999999999967</c:v>
                </c:pt>
                <c:pt idx="82">
                  <c:v>2.0415000000000001</c:v>
                </c:pt>
                <c:pt idx="83">
                  <c:v>2.0832799999999998</c:v>
                </c:pt>
                <c:pt idx="84">
                  <c:v>2.0928099999999361</c:v>
                </c:pt>
                <c:pt idx="85">
                  <c:v>2.1125499999999477</c:v>
                </c:pt>
                <c:pt idx="86">
                  <c:v>2.1205500000000002</c:v>
                </c:pt>
                <c:pt idx="87">
                  <c:v>2.2113800000000001</c:v>
                </c:pt>
                <c:pt idx="88">
                  <c:v>2.2663199999999999</c:v>
                </c:pt>
                <c:pt idx="89">
                  <c:v>2.3393099999999967</c:v>
                </c:pt>
                <c:pt idx="90">
                  <c:v>2.3550999999999767</c:v>
                </c:pt>
                <c:pt idx="91">
                  <c:v>2.4722099999999347</c:v>
                </c:pt>
                <c:pt idx="92">
                  <c:v>2.5166199999999361</c:v>
                </c:pt>
                <c:pt idx="93">
                  <c:v>2.5265</c:v>
                </c:pt>
                <c:pt idx="94">
                  <c:v>2.6142399999999997</c:v>
                </c:pt>
                <c:pt idx="95">
                  <c:v>2.7530100000000002</c:v>
                </c:pt>
                <c:pt idx="96">
                  <c:v>3.0904499999999464</c:v>
                </c:pt>
                <c:pt idx="97">
                  <c:v>3.1791800000000001</c:v>
                </c:pt>
                <c:pt idx="98">
                  <c:v>3.29637</c:v>
                </c:pt>
                <c:pt idx="99">
                  <c:v>3.9085299999999998</c:v>
                </c:pt>
              </c:numCache>
            </c:numRef>
          </c:val>
        </c:ser>
        <c:dLbls/>
        <c:marker val="1"/>
        <c:axId val="48391296"/>
        <c:axId val="48392832"/>
      </c:lineChart>
      <c:catAx>
        <c:axId val="48391296"/>
        <c:scaling>
          <c:orientation val="minMax"/>
        </c:scaling>
        <c:axPos val="b"/>
        <c:tickLblPos val="nextTo"/>
        <c:txPr>
          <a:bodyPr/>
          <a:lstStyle/>
          <a:p>
            <a:pPr>
              <a:defRPr sz="1800"/>
            </a:pPr>
            <a:endParaRPr lang="en-US"/>
          </a:p>
        </c:txPr>
        <c:crossAx val="48392832"/>
        <c:crosses val="autoZero"/>
        <c:auto val="1"/>
        <c:lblAlgn val="ctr"/>
        <c:lblOffset val="100"/>
        <c:tickLblSkip val="10"/>
        <c:tickMarkSkip val="5"/>
      </c:catAx>
      <c:valAx>
        <c:axId val="48392832"/>
        <c:scaling>
          <c:orientation val="minMax"/>
          <c:max val="5"/>
        </c:scaling>
        <c:axPos val="l"/>
        <c:majorGridlines/>
        <c:numFmt formatCode="General" sourceLinked="1"/>
        <c:tickLblPos val="nextTo"/>
        <c:txPr>
          <a:bodyPr/>
          <a:lstStyle/>
          <a:p>
            <a:pPr>
              <a:defRPr sz="1800"/>
            </a:pPr>
            <a:endParaRPr lang="en-US"/>
          </a:p>
        </c:txPr>
        <c:crossAx val="48391296"/>
        <c:crosses val="autoZero"/>
        <c:crossBetween val="between"/>
        <c:majorUnit val="1"/>
      </c:valAx>
    </c:plotArea>
    <c:legend>
      <c:legendPos val="r"/>
      <c:legendEntry>
        <c:idx val="0"/>
        <c:delete val="1"/>
      </c:legendEntry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4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7"/>
        <c:txPr>
          <a:bodyPr/>
          <a:lstStyle/>
          <a:p>
            <a:pPr>
              <a:defRPr sz="2000"/>
            </a:pPr>
            <a:endParaRPr lang="en-US"/>
          </a:p>
        </c:txPr>
      </c:legendEntry>
      <c:layout>
        <c:manualLayout>
          <c:xMode val="edge"/>
          <c:yMode val="edge"/>
          <c:x val="0.15217454279278642"/>
          <c:y val="9.2713885161958387E-2"/>
          <c:w val="0.33322215655512216"/>
          <c:h val="0.29159318853259275"/>
        </c:manualLayout>
      </c:layout>
    </c:legend>
    <c:plotVisOnly val="1"/>
    <c:dispBlanksAs val="gap"/>
  </c:chart>
  <c:spPr>
    <a:ln>
      <a:noFill/>
    </a:ln>
  </c:spPr>
  <c:txPr>
    <a:bodyPr/>
    <a:lstStyle/>
    <a:p>
      <a:pPr>
        <a:defRPr>
          <a:latin typeface="Times New Roman" pitchFamily="18" charset="0"/>
          <a:cs typeface="Times New Roman" pitchFamily="18" charset="0"/>
        </a:defRPr>
      </a:pPr>
      <a:endParaRPr lang="en-US"/>
    </a:p>
  </c:txPr>
  <c:externalData r:id="rId2"/>
  <c:userShapes r:id="rId3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clrMapOvr bg1="lt1" tx1="dk1" bg2="lt2" tx2="dk2" accent1="accent1" accent2="accent2" accent3="accent3" accent4="accent4" accent5="accent5" accent6="accent6" hlink="hlink" folHlink="folHlink"/>
  <c:chart>
    <c:plotArea>
      <c:layout>
        <c:manualLayout>
          <c:layoutTarget val="inner"/>
          <c:xMode val="edge"/>
          <c:yMode val="edge"/>
          <c:x val="0.1671227034120735"/>
          <c:y val="4.1369507741097412E-2"/>
          <c:w val="0.73289834864392012"/>
          <c:h val="0.73740751596543119"/>
        </c:manualLayout>
      </c:layout>
      <c:lineChart>
        <c:grouping val="standard"/>
        <c:ser>
          <c:idx val="0"/>
          <c:order val="0"/>
          <c:tx>
            <c:strRef>
              <c:f>Sheet2!$AM$1</c:f>
              <c:strCache>
                <c:ptCount val="1"/>
                <c:pt idx="0">
                  <c:v>Short</c:v>
                </c:pt>
              </c:strCache>
            </c:strRef>
          </c:tx>
          <c:spPr>
            <a:ln w="28575">
              <a:solidFill>
                <a:srgbClr val="00B050"/>
              </a:solidFill>
              <a:prstDash val="sysDash"/>
            </a:ln>
          </c:spPr>
          <c:marker>
            <c:symbol val="none"/>
          </c:marker>
          <c:val>
            <c:numRef>
              <c:f>Sheet2!$AM$2:$AM$104</c:f>
              <c:numCache>
                <c:formatCode>0.00000</c:formatCode>
                <c:ptCount val="103"/>
                <c:pt idx="0">
                  <c:v>0.24036700000000041</c:v>
                </c:pt>
                <c:pt idx="1">
                  <c:v>0.24202099999999999</c:v>
                </c:pt>
                <c:pt idx="2">
                  <c:v>0.35069800000000001</c:v>
                </c:pt>
                <c:pt idx="3">
                  <c:v>0.51438299999998705</c:v>
                </c:pt>
                <c:pt idx="4">
                  <c:v>0.57182800000000922</c:v>
                </c:pt>
                <c:pt idx="5">
                  <c:v>0.60329500000001046</c:v>
                </c:pt>
                <c:pt idx="6">
                  <c:v>0.63471800000000944</c:v>
                </c:pt>
                <c:pt idx="7">
                  <c:v>0.65241099999999996</c:v>
                </c:pt>
                <c:pt idx="8">
                  <c:v>0.69171800000000061</c:v>
                </c:pt>
                <c:pt idx="9">
                  <c:v>0.70757199999999998</c:v>
                </c:pt>
                <c:pt idx="10">
                  <c:v>0.73920799999999998</c:v>
                </c:pt>
                <c:pt idx="11">
                  <c:v>0.76297000000001125</c:v>
                </c:pt>
                <c:pt idx="12">
                  <c:v>0.77066299999999999</c:v>
                </c:pt>
                <c:pt idx="13">
                  <c:v>0.77076199999999995</c:v>
                </c:pt>
                <c:pt idx="14">
                  <c:v>0.77274500000001956</c:v>
                </c:pt>
                <c:pt idx="15">
                  <c:v>0.81013999999999997</c:v>
                </c:pt>
                <c:pt idx="16">
                  <c:v>0.81210199999999999</c:v>
                </c:pt>
                <c:pt idx="17">
                  <c:v>0.83322700000000005</c:v>
                </c:pt>
                <c:pt idx="18">
                  <c:v>0.83570999999999995</c:v>
                </c:pt>
                <c:pt idx="19">
                  <c:v>0.84567099999999995</c:v>
                </c:pt>
                <c:pt idx="20">
                  <c:v>0.86720100000000877</c:v>
                </c:pt>
                <c:pt idx="21">
                  <c:v>0.87749200000000005</c:v>
                </c:pt>
                <c:pt idx="22">
                  <c:v>0.89080899999999996</c:v>
                </c:pt>
                <c:pt idx="23">
                  <c:v>0.90071500000000004</c:v>
                </c:pt>
                <c:pt idx="24">
                  <c:v>0.9007849999999995</c:v>
                </c:pt>
                <c:pt idx="25">
                  <c:v>0.92629600000000001</c:v>
                </c:pt>
                <c:pt idx="26">
                  <c:v>0.93633</c:v>
                </c:pt>
                <c:pt idx="27">
                  <c:v>0.98556599999998828</c:v>
                </c:pt>
                <c:pt idx="28">
                  <c:v>1.0110199999999998</c:v>
                </c:pt>
                <c:pt idx="29">
                  <c:v>1.0111299999999777</c:v>
                </c:pt>
                <c:pt idx="30">
                  <c:v>1.0287199999999999</c:v>
                </c:pt>
                <c:pt idx="31">
                  <c:v>1.0487199999999999</c:v>
                </c:pt>
                <c:pt idx="32">
                  <c:v>1.0516899999999998</c:v>
                </c:pt>
                <c:pt idx="33">
                  <c:v>1.08402</c:v>
                </c:pt>
                <c:pt idx="34">
                  <c:v>1.11551</c:v>
                </c:pt>
                <c:pt idx="35">
                  <c:v>1.1156199999999998</c:v>
                </c:pt>
                <c:pt idx="36">
                  <c:v>1.20427</c:v>
                </c:pt>
                <c:pt idx="37">
                  <c:v>1.2279699999999716</c:v>
                </c:pt>
                <c:pt idx="38">
                  <c:v>1.2889999999999819</c:v>
                </c:pt>
                <c:pt idx="39">
                  <c:v>1.3481300000000001</c:v>
                </c:pt>
                <c:pt idx="40">
                  <c:v>1.3601500000000175</c:v>
                </c:pt>
                <c:pt idx="41">
                  <c:v>1.3620300000000001</c:v>
                </c:pt>
                <c:pt idx="42">
                  <c:v>1.4526699999999804</c:v>
                </c:pt>
                <c:pt idx="43">
                  <c:v>1.5158899999999838</c:v>
                </c:pt>
                <c:pt idx="44">
                  <c:v>1.5375999999999777</c:v>
                </c:pt>
                <c:pt idx="45">
                  <c:v>1.54918</c:v>
                </c:pt>
                <c:pt idx="46">
                  <c:v>1.54924</c:v>
                </c:pt>
                <c:pt idx="47">
                  <c:v>1.5671999999999824</c:v>
                </c:pt>
                <c:pt idx="48">
                  <c:v>1.5768599999999999</c:v>
                </c:pt>
                <c:pt idx="49">
                  <c:v>1.64175</c:v>
                </c:pt>
                <c:pt idx="50">
                  <c:v>1.6498199999999998</c:v>
                </c:pt>
                <c:pt idx="51">
                  <c:v>1.6661600000000001</c:v>
                </c:pt>
                <c:pt idx="52">
                  <c:v>1.6673899999999999</c:v>
                </c:pt>
                <c:pt idx="53">
                  <c:v>1.67516</c:v>
                </c:pt>
                <c:pt idx="54">
                  <c:v>1.6833499999999999</c:v>
                </c:pt>
                <c:pt idx="55">
                  <c:v>1.6930799999999999</c:v>
                </c:pt>
                <c:pt idx="56">
                  <c:v>1.69482</c:v>
                </c:pt>
                <c:pt idx="57">
                  <c:v>1.7010199999999998</c:v>
                </c:pt>
                <c:pt idx="58">
                  <c:v>1.7383999999999824</c:v>
                </c:pt>
                <c:pt idx="59">
                  <c:v>1.75617</c:v>
                </c:pt>
                <c:pt idx="60">
                  <c:v>1.7642</c:v>
                </c:pt>
                <c:pt idx="61">
                  <c:v>1.8015299999999776</c:v>
                </c:pt>
                <c:pt idx="62">
                  <c:v>1.8034599999999998</c:v>
                </c:pt>
                <c:pt idx="63">
                  <c:v>1.8270500000000001</c:v>
                </c:pt>
                <c:pt idx="64">
                  <c:v>1.82745</c:v>
                </c:pt>
                <c:pt idx="65">
                  <c:v>1.82904</c:v>
                </c:pt>
                <c:pt idx="66">
                  <c:v>1.8353999999999815</c:v>
                </c:pt>
                <c:pt idx="67">
                  <c:v>1.86659</c:v>
                </c:pt>
                <c:pt idx="68">
                  <c:v>1.8765400000000001</c:v>
                </c:pt>
                <c:pt idx="69">
                  <c:v>1.90798</c:v>
                </c:pt>
                <c:pt idx="70">
                  <c:v>1.9161400000000175</c:v>
                </c:pt>
                <c:pt idx="71">
                  <c:v>1.9316</c:v>
                </c:pt>
                <c:pt idx="72">
                  <c:v>1.9374800000000001</c:v>
                </c:pt>
                <c:pt idx="73">
                  <c:v>1.94736</c:v>
                </c:pt>
                <c:pt idx="74">
                  <c:v>1.9473800000000001</c:v>
                </c:pt>
                <c:pt idx="75">
                  <c:v>1.9789399999999999</c:v>
                </c:pt>
                <c:pt idx="76">
                  <c:v>1.9867800000000195</c:v>
                </c:pt>
                <c:pt idx="77">
                  <c:v>1.9927100000000186</c:v>
                </c:pt>
                <c:pt idx="78">
                  <c:v>2.0043000000000002</c:v>
                </c:pt>
                <c:pt idx="79">
                  <c:v>2.012489999999953</c:v>
                </c:pt>
                <c:pt idx="80">
                  <c:v>2.0419399999999999</c:v>
                </c:pt>
                <c:pt idx="81">
                  <c:v>2.0836600000000001</c:v>
                </c:pt>
                <c:pt idx="82">
                  <c:v>2.0930800000000001</c:v>
                </c:pt>
                <c:pt idx="83">
                  <c:v>2.1209099999999999</c:v>
                </c:pt>
                <c:pt idx="84">
                  <c:v>2.1227800000000001</c:v>
                </c:pt>
                <c:pt idx="85">
                  <c:v>2.1819500000000001</c:v>
                </c:pt>
                <c:pt idx="86">
                  <c:v>2.2666599999999977</c:v>
                </c:pt>
                <c:pt idx="87">
                  <c:v>2.3396999999999535</c:v>
                </c:pt>
                <c:pt idx="88">
                  <c:v>2.3554899999999517</c:v>
                </c:pt>
                <c:pt idx="89">
                  <c:v>2.4834800000000001</c:v>
                </c:pt>
                <c:pt idx="90">
                  <c:v>2.59822</c:v>
                </c:pt>
                <c:pt idx="91">
                  <c:v>2.6352099999999967</c:v>
                </c:pt>
                <c:pt idx="92">
                  <c:v>2.6607200000000395</c:v>
                </c:pt>
                <c:pt idx="93">
                  <c:v>2.7533500000000002</c:v>
                </c:pt>
                <c:pt idx="94">
                  <c:v>2.8324399999999512</c:v>
                </c:pt>
                <c:pt idx="95">
                  <c:v>2.9131399999999998</c:v>
                </c:pt>
                <c:pt idx="96">
                  <c:v>3.0884900000000002</c:v>
                </c:pt>
                <c:pt idx="97">
                  <c:v>3.36849</c:v>
                </c:pt>
                <c:pt idx="98">
                  <c:v>3.4334799999999968</c:v>
                </c:pt>
                <c:pt idx="99">
                  <c:v>3.8018899999999967</c:v>
                </c:pt>
              </c:numCache>
            </c:numRef>
          </c:val>
        </c:ser>
        <c:ser>
          <c:idx val="1"/>
          <c:order val="1"/>
          <c:tx>
            <c:strRef>
              <c:f>Sheet2!$AN$1</c:f>
              <c:strCache>
                <c:ptCount val="1"/>
                <c:pt idx="0">
                  <c:v>Long</c:v>
                </c:pt>
              </c:strCache>
            </c:strRef>
          </c:tx>
          <c:spPr>
            <a:ln>
              <a:solidFill>
                <a:srgbClr val="FF0000"/>
              </a:solidFill>
              <a:prstDash val="lgDash"/>
            </a:ln>
          </c:spPr>
          <c:marker>
            <c:symbol val="none"/>
          </c:marker>
          <c:val>
            <c:numRef>
              <c:f>Sheet2!$AN$2:$AN$104</c:f>
              <c:numCache>
                <c:formatCode>0.00000</c:formatCode>
                <c:ptCount val="103"/>
                <c:pt idx="0">
                  <c:v>3.5300999999999999E-2</c:v>
                </c:pt>
                <c:pt idx="1">
                  <c:v>0.18341000000000354</c:v>
                </c:pt>
                <c:pt idx="2">
                  <c:v>0.18665599999999999</c:v>
                </c:pt>
                <c:pt idx="3">
                  <c:v>0.19703899999999999</c:v>
                </c:pt>
                <c:pt idx="4">
                  <c:v>0.20935399999999998</c:v>
                </c:pt>
                <c:pt idx="5">
                  <c:v>0.22399800000000233</c:v>
                </c:pt>
                <c:pt idx="6">
                  <c:v>0.23603499999999999</c:v>
                </c:pt>
                <c:pt idx="7">
                  <c:v>0.26484000000000002</c:v>
                </c:pt>
                <c:pt idx="8">
                  <c:v>0.28835200000000138</c:v>
                </c:pt>
                <c:pt idx="9">
                  <c:v>0.35165600000000002</c:v>
                </c:pt>
                <c:pt idx="10">
                  <c:v>0.38775300000000007</c:v>
                </c:pt>
                <c:pt idx="11">
                  <c:v>0.38873600000000008</c:v>
                </c:pt>
                <c:pt idx="12">
                  <c:v>1.1103000000000001</c:v>
                </c:pt>
                <c:pt idx="13">
                  <c:v>1.21088</c:v>
                </c:pt>
                <c:pt idx="14">
                  <c:v>1.2699199999999824</c:v>
                </c:pt>
                <c:pt idx="15">
                  <c:v>1.2738099999999806</c:v>
                </c:pt>
                <c:pt idx="16">
                  <c:v>1.2896299999999767</c:v>
                </c:pt>
                <c:pt idx="17">
                  <c:v>1.29348</c:v>
                </c:pt>
                <c:pt idx="18">
                  <c:v>1.3610500000000001</c:v>
                </c:pt>
                <c:pt idx="19">
                  <c:v>1.36879</c:v>
                </c:pt>
                <c:pt idx="20">
                  <c:v>1.4002999999999797</c:v>
                </c:pt>
                <c:pt idx="21">
                  <c:v>1.4066899999999998</c:v>
                </c:pt>
                <c:pt idx="22">
                  <c:v>1.431589999999981</c:v>
                </c:pt>
                <c:pt idx="23">
                  <c:v>1.5074999999999776</c:v>
                </c:pt>
                <c:pt idx="24">
                  <c:v>1.5331599999999999</c:v>
                </c:pt>
                <c:pt idx="25">
                  <c:v>1.5455099999999824</c:v>
                </c:pt>
                <c:pt idx="26">
                  <c:v>1.57707</c:v>
                </c:pt>
                <c:pt idx="27">
                  <c:v>1.5815299999999799</c:v>
                </c:pt>
                <c:pt idx="28">
                  <c:v>1.6186199999999999</c:v>
                </c:pt>
                <c:pt idx="29">
                  <c:v>1.6814199999999999</c:v>
                </c:pt>
                <c:pt idx="30">
                  <c:v>1.68252</c:v>
                </c:pt>
                <c:pt idx="31">
                  <c:v>1.6942700000000177</c:v>
                </c:pt>
                <c:pt idx="32">
                  <c:v>1.71868</c:v>
                </c:pt>
                <c:pt idx="33">
                  <c:v>1.76623</c:v>
                </c:pt>
                <c:pt idx="34">
                  <c:v>1.77416</c:v>
                </c:pt>
                <c:pt idx="35">
                  <c:v>1.79034</c:v>
                </c:pt>
                <c:pt idx="36">
                  <c:v>1.80464</c:v>
                </c:pt>
                <c:pt idx="37">
                  <c:v>1.8279199999999998</c:v>
                </c:pt>
                <c:pt idx="38">
                  <c:v>1.8855300000000002</c:v>
                </c:pt>
                <c:pt idx="39">
                  <c:v>1.88717</c:v>
                </c:pt>
                <c:pt idx="40">
                  <c:v>1.92459</c:v>
                </c:pt>
                <c:pt idx="41">
                  <c:v>1.9462600000000001</c:v>
                </c:pt>
                <c:pt idx="42">
                  <c:v>1.9642300000000001</c:v>
                </c:pt>
                <c:pt idx="43">
                  <c:v>1.9762100000000205</c:v>
                </c:pt>
                <c:pt idx="44">
                  <c:v>2.01783</c:v>
                </c:pt>
                <c:pt idx="45">
                  <c:v>2.0368299999999571</c:v>
                </c:pt>
                <c:pt idx="46">
                  <c:v>2.0379999999999998</c:v>
                </c:pt>
                <c:pt idx="47">
                  <c:v>2.04325</c:v>
                </c:pt>
                <c:pt idx="48">
                  <c:v>2.0466799999999967</c:v>
                </c:pt>
                <c:pt idx="49">
                  <c:v>2.0517999999999987</c:v>
                </c:pt>
                <c:pt idx="50">
                  <c:v>2.0641699999999998</c:v>
                </c:pt>
                <c:pt idx="51">
                  <c:v>2.0652399999999997</c:v>
                </c:pt>
                <c:pt idx="52">
                  <c:v>2.0809199999999999</c:v>
                </c:pt>
                <c:pt idx="53">
                  <c:v>2.0934300000000001</c:v>
                </c:pt>
                <c:pt idx="54">
                  <c:v>2.1244999999999998</c:v>
                </c:pt>
                <c:pt idx="55">
                  <c:v>2.13442</c:v>
                </c:pt>
                <c:pt idx="56">
                  <c:v>2.1478100000000002</c:v>
                </c:pt>
                <c:pt idx="57">
                  <c:v>2.17842</c:v>
                </c:pt>
                <c:pt idx="58">
                  <c:v>2.2144399999999997</c:v>
                </c:pt>
                <c:pt idx="59">
                  <c:v>2.2720099999999968</c:v>
                </c:pt>
                <c:pt idx="60">
                  <c:v>2.320859999999958</c:v>
                </c:pt>
                <c:pt idx="61">
                  <c:v>2.3378699999999535</c:v>
                </c:pt>
                <c:pt idx="62">
                  <c:v>2.3411900000000001</c:v>
                </c:pt>
                <c:pt idx="63">
                  <c:v>2.3551499999999517</c:v>
                </c:pt>
                <c:pt idx="64">
                  <c:v>2.4264599999999517</c:v>
                </c:pt>
                <c:pt idx="65">
                  <c:v>2.4550999999999967</c:v>
                </c:pt>
                <c:pt idx="66">
                  <c:v>2.4938099999999968</c:v>
                </c:pt>
                <c:pt idx="67">
                  <c:v>2.4941200000000001</c:v>
                </c:pt>
                <c:pt idx="68">
                  <c:v>2.5068799999999967</c:v>
                </c:pt>
                <c:pt idx="69">
                  <c:v>2.5210699999999977</c:v>
                </c:pt>
                <c:pt idx="70">
                  <c:v>2.5631900000000454</c:v>
                </c:pt>
                <c:pt idx="71">
                  <c:v>2.5711599999999977</c:v>
                </c:pt>
                <c:pt idx="72">
                  <c:v>2.6427300000000002</c:v>
                </c:pt>
                <c:pt idx="73">
                  <c:v>2.6685400000000001</c:v>
                </c:pt>
                <c:pt idx="74">
                  <c:v>2.6790699999999967</c:v>
                </c:pt>
                <c:pt idx="75">
                  <c:v>2.6845900000000453</c:v>
                </c:pt>
                <c:pt idx="76">
                  <c:v>2.7074900000000386</c:v>
                </c:pt>
                <c:pt idx="77">
                  <c:v>2.7452999999999999</c:v>
                </c:pt>
                <c:pt idx="78">
                  <c:v>2.7839300000000637</c:v>
                </c:pt>
                <c:pt idx="79">
                  <c:v>2.8063499999999548</c:v>
                </c:pt>
                <c:pt idx="80">
                  <c:v>2.8094399999999977</c:v>
                </c:pt>
                <c:pt idx="81">
                  <c:v>2.8140199999999767</c:v>
                </c:pt>
                <c:pt idx="82">
                  <c:v>2.8245100000000001</c:v>
                </c:pt>
                <c:pt idx="83">
                  <c:v>2.8278699999999977</c:v>
                </c:pt>
                <c:pt idx="84">
                  <c:v>2.8386099999999517</c:v>
                </c:pt>
                <c:pt idx="85">
                  <c:v>2.8445800000000001</c:v>
                </c:pt>
                <c:pt idx="86">
                  <c:v>2.8717200000000003</c:v>
                </c:pt>
                <c:pt idx="87">
                  <c:v>2.9174599999999598</c:v>
                </c:pt>
                <c:pt idx="88">
                  <c:v>2.92591</c:v>
                </c:pt>
                <c:pt idx="89">
                  <c:v>2.9356099999999516</c:v>
                </c:pt>
                <c:pt idx="90">
                  <c:v>2.9398899999999535</c:v>
                </c:pt>
                <c:pt idx="91">
                  <c:v>3.0042300000000002</c:v>
                </c:pt>
                <c:pt idx="92">
                  <c:v>3.0093800000000002</c:v>
                </c:pt>
                <c:pt idx="93">
                  <c:v>3.0623100000000001</c:v>
                </c:pt>
                <c:pt idx="94">
                  <c:v>3.1003600000000002</c:v>
                </c:pt>
                <c:pt idx="95">
                  <c:v>3.13368</c:v>
                </c:pt>
                <c:pt idx="96">
                  <c:v>3.1763499999999967</c:v>
                </c:pt>
                <c:pt idx="97">
                  <c:v>3.1847200000000422</c:v>
                </c:pt>
                <c:pt idx="98">
                  <c:v>3.2014900000000002</c:v>
                </c:pt>
                <c:pt idx="99">
                  <c:v>3.4952399999999977</c:v>
                </c:pt>
              </c:numCache>
            </c:numRef>
          </c:val>
        </c:ser>
        <c:ser>
          <c:idx val="2"/>
          <c:order val="2"/>
          <c:tx>
            <c:strRef>
              <c:f>Sheet2!$AO$1</c:f>
              <c:strCache>
                <c:ptCount val="1"/>
                <c:pt idx="0">
                  <c:v>Profile</c:v>
                </c:pt>
              </c:strCache>
            </c:strRef>
          </c:tx>
          <c:spPr>
            <a:ln>
              <a:solidFill>
                <a:srgbClr val="4F81BD"/>
              </a:solidFill>
              <a:prstDash val="solid"/>
            </a:ln>
          </c:spPr>
          <c:marker>
            <c:symbol val="none"/>
          </c:marker>
          <c:val>
            <c:numRef>
              <c:f>Sheet2!$AO$2:$AO$104</c:f>
              <c:numCache>
                <c:formatCode>General</c:formatCode>
                <c:ptCount val="103"/>
                <c:pt idx="0">
                  <c:v>5.8724999999999999E-2</c:v>
                </c:pt>
                <c:pt idx="1">
                  <c:v>0.11976700000000012</c:v>
                </c:pt>
                <c:pt idx="2">
                  <c:v>0.21476500000000298</c:v>
                </c:pt>
                <c:pt idx="3">
                  <c:v>0.25173299999999998</c:v>
                </c:pt>
                <c:pt idx="4">
                  <c:v>0.38581200000000793</c:v>
                </c:pt>
                <c:pt idx="5">
                  <c:v>0.51402499999999951</c:v>
                </c:pt>
                <c:pt idx="6">
                  <c:v>0.54745900000000003</c:v>
                </c:pt>
                <c:pt idx="7">
                  <c:v>0.57218000000000002</c:v>
                </c:pt>
                <c:pt idx="8">
                  <c:v>0.59676299999998705</c:v>
                </c:pt>
                <c:pt idx="9">
                  <c:v>0.62835000000000063</c:v>
                </c:pt>
                <c:pt idx="10">
                  <c:v>0.65210600000000063</c:v>
                </c:pt>
                <c:pt idx="11">
                  <c:v>0.65966300000000877</c:v>
                </c:pt>
                <c:pt idx="12">
                  <c:v>0.69180000000000064</c:v>
                </c:pt>
                <c:pt idx="13">
                  <c:v>0.73088500000000978</c:v>
                </c:pt>
                <c:pt idx="14">
                  <c:v>0.74675300000000888</c:v>
                </c:pt>
                <c:pt idx="15">
                  <c:v>0.77045000000000063</c:v>
                </c:pt>
                <c:pt idx="16">
                  <c:v>0.77238200000000001</c:v>
                </c:pt>
                <c:pt idx="17">
                  <c:v>0.80785300000000004</c:v>
                </c:pt>
                <c:pt idx="18">
                  <c:v>0.81174600000000063</c:v>
                </c:pt>
                <c:pt idx="19">
                  <c:v>0.83296199999999998</c:v>
                </c:pt>
                <c:pt idx="20">
                  <c:v>0.83453900000000003</c:v>
                </c:pt>
                <c:pt idx="21">
                  <c:v>0.84549600000000003</c:v>
                </c:pt>
                <c:pt idx="22">
                  <c:v>0.86687200000000064</c:v>
                </c:pt>
                <c:pt idx="23">
                  <c:v>0.87286799999999998</c:v>
                </c:pt>
                <c:pt idx="24">
                  <c:v>0.88457399999999009</c:v>
                </c:pt>
                <c:pt idx="25">
                  <c:v>0.89042399999999156</c:v>
                </c:pt>
                <c:pt idx="26">
                  <c:v>0.91403100000000004</c:v>
                </c:pt>
                <c:pt idx="27">
                  <c:v>0.93002499999999999</c:v>
                </c:pt>
                <c:pt idx="28">
                  <c:v>0.93775799999999998</c:v>
                </c:pt>
                <c:pt idx="29">
                  <c:v>0.98297800000000002</c:v>
                </c:pt>
                <c:pt idx="30">
                  <c:v>0.98523299999998692</c:v>
                </c:pt>
                <c:pt idx="31">
                  <c:v>1.0099799999999797</c:v>
                </c:pt>
                <c:pt idx="32">
                  <c:v>1.01075</c:v>
                </c:pt>
                <c:pt idx="33">
                  <c:v>1.01515</c:v>
                </c:pt>
                <c:pt idx="34">
                  <c:v>1.0283500000000001</c:v>
                </c:pt>
                <c:pt idx="35">
                  <c:v>1.0444800000000001</c:v>
                </c:pt>
                <c:pt idx="36">
                  <c:v>1.10511</c:v>
                </c:pt>
                <c:pt idx="37">
                  <c:v>1.107599999999981</c:v>
                </c:pt>
                <c:pt idx="38">
                  <c:v>1.1688000000000001</c:v>
                </c:pt>
                <c:pt idx="39">
                  <c:v>1.1880600000000001</c:v>
                </c:pt>
                <c:pt idx="40">
                  <c:v>1.1964100000000175</c:v>
                </c:pt>
                <c:pt idx="41">
                  <c:v>1.1979599999999999</c:v>
                </c:pt>
                <c:pt idx="42">
                  <c:v>1.2333399999999803</c:v>
                </c:pt>
                <c:pt idx="43">
                  <c:v>1.2768999999999819</c:v>
                </c:pt>
                <c:pt idx="44">
                  <c:v>1.30846</c:v>
                </c:pt>
                <c:pt idx="45">
                  <c:v>1.3537899999999998</c:v>
                </c:pt>
                <c:pt idx="46">
                  <c:v>1.3614599999999999</c:v>
                </c:pt>
                <c:pt idx="47">
                  <c:v>1.36958</c:v>
                </c:pt>
                <c:pt idx="48">
                  <c:v>1.3795599999999999</c:v>
                </c:pt>
                <c:pt idx="49">
                  <c:v>1.46804</c:v>
                </c:pt>
                <c:pt idx="50">
                  <c:v>1.5053999999999776</c:v>
                </c:pt>
                <c:pt idx="51">
                  <c:v>1.5146299999999815</c:v>
                </c:pt>
                <c:pt idx="52">
                  <c:v>1.5156099999999804</c:v>
                </c:pt>
                <c:pt idx="53">
                  <c:v>1.5231899999999998</c:v>
                </c:pt>
                <c:pt idx="54">
                  <c:v>1.5651599999999999</c:v>
                </c:pt>
                <c:pt idx="55">
                  <c:v>1.5705199999999999</c:v>
                </c:pt>
                <c:pt idx="56">
                  <c:v>1.6180300000000001</c:v>
                </c:pt>
                <c:pt idx="57">
                  <c:v>1.6375199999999999</c:v>
                </c:pt>
                <c:pt idx="58">
                  <c:v>1.6414</c:v>
                </c:pt>
                <c:pt idx="59">
                  <c:v>1.6452500000000001</c:v>
                </c:pt>
                <c:pt idx="60">
                  <c:v>1.6590199999999999</c:v>
                </c:pt>
                <c:pt idx="61">
                  <c:v>1.6604699999999999</c:v>
                </c:pt>
                <c:pt idx="62">
                  <c:v>1.7005299999999792</c:v>
                </c:pt>
                <c:pt idx="63">
                  <c:v>1.7166599999999999</c:v>
                </c:pt>
                <c:pt idx="64">
                  <c:v>1.723599999999974</c:v>
                </c:pt>
                <c:pt idx="65">
                  <c:v>1.7457199999999824</c:v>
                </c:pt>
                <c:pt idx="66">
                  <c:v>1.7716299999999741</c:v>
                </c:pt>
                <c:pt idx="67">
                  <c:v>1.7775099999999819</c:v>
                </c:pt>
                <c:pt idx="68">
                  <c:v>1.7873599999999998</c:v>
                </c:pt>
                <c:pt idx="69">
                  <c:v>1.8343100000000001</c:v>
                </c:pt>
                <c:pt idx="70">
                  <c:v>1.84833</c:v>
                </c:pt>
                <c:pt idx="71">
                  <c:v>1.8739899999999998</c:v>
                </c:pt>
                <c:pt idx="72">
                  <c:v>1.89212</c:v>
                </c:pt>
                <c:pt idx="73">
                  <c:v>1.90588</c:v>
                </c:pt>
                <c:pt idx="74">
                  <c:v>1.91743</c:v>
                </c:pt>
                <c:pt idx="75">
                  <c:v>1.9462999999999999</c:v>
                </c:pt>
                <c:pt idx="76">
                  <c:v>1.9547099999999999</c:v>
                </c:pt>
                <c:pt idx="77">
                  <c:v>1.9678599999999999</c:v>
                </c:pt>
                <c:pt idx="78">
                  <c:v>1.9864200000000001</c:v>
                </c:pt>
                <c:pt idx="79">
                  <c:v>1.9923700000000177</c:v>
                </c:pt>
                <c:pt idx="80">
                  <c:v>2.0039899999999999</c:v>
                </c:pt>
                <c:pt idx="81">
                  <c:v>2.0120999999999967</c:v>
                </c:pt>
                <c:pt idx="82">
                  <c:v>2.0415000000000001</c:v>
                </c:pt>
                <c:pt idx="83">
                  <c:v>2.0832799999999998</c:v>
                </c:pt>
                <c:pt idx="84">
                  <c:v>2.0928099999999517</c:v>
                </c:pt>
                <c:pt idx="85">
                  <c:v>2.1125499999999584</c:v>
                </c:pt>
                <c:pt idx="86">
                  <c:v>2.1205500000000002</c:v>
                </c:pt>
                <c:pt idx="87">
                  <c:v>2.2113800000000001</c:v>
                </c:pt>
                <c:pt idx="88">
                  <c:v>2.2663199999999999</c:v>
                </c:pt>
                <c:pt idx="89">
                  <c:v>2.3393099999999967</c:v>
                </c:pt>
                <c:pt idx="90">
                  <c:v>2.3550999999999767</c:v>
                </c:pt>
                <c:pt idx="91">
                  <c:v>2.4722099999999503</c:v>
                </c:pt>
                <c:pt idx="92">
                  <c:v>2.5166199999999517</c:v>
                </c:pt>
                <c:pt idx="93">
                  <c:v>2.5265</c:v>
                </c:pt>
                <c:pt idx="94">
                  <c:v>2.6142399999999997</c:v>
                </c:pt>
                <c:pt idx="95">
                  <c:v>2.7530100000000002</c:v>
                </c:pt>
                <c:pt idx="96">
                  <c:v>3.0904499999999571</c:v>
                </c:pt>
                <c:pt idx="97">
                  <c:v>3.1791800000000001</c:v>
                </c:pt>
                <c:pt idx="98">
                  <c:v>3.29637</c:v>
                </c:pt>
                <c:pt idx="99">
                  <c:v>3.9085299999999998</c:v>
                </c:pt>
              </c:numCache>
            </c:numRef>
          </c:val>
        </c:ser>
        <c:dLbls/>
        <c:marker val="1"/>
        <c:axId val="48652288"/>
        <c:axId val="48653824"/>
      </c:lineChart>
      <c:dateAx>
        <c:axId val="48652288"/>
        <c:scaling>
          <c:orientation val="minMax"/>
        </c:scaling>
        <c:axPos val="b"/>
        <c:numFmt formatCode="General" sourceLinked="0"/>
        <c:tickLblPos val="nextTo"/>
        <c:txPr>
          <a:bodyPr/>
          <a:lstStyle/>
          <a:p>
            <a:pPr>
              <a:defRPr sz="1600"/>
            </a:pPr>
            <a:endParaRPr lang="en-US"/>
          </a:p>
        </c:txPr>
        <c:crossAx val="48653824"/>
        <c:crosses val="autoZero"/>
        <c:lblOffset val="100"/>
        <c:baseTimeUnit val="days"/>
        <c:majorUnit val="10"/>
        <c:minorUnit val="10"/>
      </c:dateAx>
      <c:valAx>
        <c:axId val="48653824"/>
        <c:scaling>
          <c:orientation val="minMax"/>
          <c:max val="4"/>
        </c:scaling>
        <c:axPos val="l"/>
        <c:majorGridlines/>
        <c:numFmt formatCode="0" sourceLinked="0"/>
        <c:tickLblPos val="nextTo"/>
        <c:txPr>
          <a:bodyPr/>
          <a:lstStyle/>
          <a:p>
            <a:pPr>
              <a:defRPr sz="1600"/>
            </a:pPr>
            <a:endParaRPr lang="en-US"/>
          </a:p>
        </c:txPr>
        <c:crossAx val="48652288"/>
        <c:crosses val="autoZero"/>
        <c:crossBetween val="between"/>
        <c:majorUnit val="1"/>
      </c:valAx>
    </c:plotArea>
    <c:legend>
      <c:legendPos val="r"/>
      <c:legendEntry>
        <c:idx val="0"/>
        <c:txPr>
          <a:bodyPr/>
          <a:lstStyle/>
          <a:p>
            <a:pPr>
              <a:defRPr sz="1800"/>
            </a:pPr>
            <a:endParaRPr lang="en-US"/>
          </a:p>
        </c:txPr>
      </c:legendEntry>
      <c:legendEntry>
        <c:idx val="1"/>
        <c:txPr>
          <a:bodyPr/>
          <a:lstStyle/>
          <a:p>
            <a:pPr>
              <a:defRPr sz="1800"/>
            </a:pPr>
            <a:endParaRPr lang="en-US"/>
          </a:p>
        </c:txPr>
      </c:legendEntry>
      <c:legendEntry>
        <c:idx val="2"/>
        <c:txPr>
          <a:bodyPr/>
          <a:lstStyle/>
          <a:p>
            <a:pPr>
              <a:defRPr sz="1800"/>
            </a:pPr>
            <a:endParaRPr lang="en-US"/>
          </a:p>
        </c:txPr>
      </c:legendEntry>
      <c:layout>
        <c:manualLayout>
          <c:xMode val="edge"/>
          <c:yMode val="edge"/>
          <c:x val="0.18503472222222234"/>
          <c:y val="5.3150896639931784E-2"/>
          <c:w val="0.18877747703412087"/>
          <c:h val="0.38649511044792034"/>
        </c:manualLayout>
      </c:layout>
    </c:legend>
    <c:plotVisOnly val="1"/>
    <c:dispBlanksAs val="gap"/>
  </c:chart>
  <c:spPr>
    <a:ln>
      <a:noFill/>
    </a:ln>
  </c:spPr>
  <c:txPr>
    <a:bodyPr/>
    <a:lstStyle/>
    <a:p>
      <a:pPr>
        <a:defRPr>
          <a:latin typeface="Times New Roman" pitchFamily="18" charset="0"/>
          <a:cs typeface="Times New Roman" pitchFamily="18" charset="0"/>
        </a:defRPr>
      </a:pPr>
      <a:endParaRPr lang="en-US"/>
    </a:p>
  </c:txPr>
  <c:externalData r:id="rId2"/>
  <c:userShapes r:id="rId3"/>
</c:chartSpace>
</file>

<file path=ppt/drawings/_rels/drawing7.xml.rels><?xml version="1.0" encoding="UTF-8" standalone="yes"?>
<Relationships xmlns="http://schemas.openxmlformats.org/package/2006/relationships"><Relationship Id="rId1" Type="http://schemas.openxmlformats.org/officeDocument/2006/relationships/image" Target="../media/image26.png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7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4.wmf"/></Relationships>
</file>

<file path=ppt/drawings/_rels/vmlDrawing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18.wmf"/><Relationship Id="rId1" Type="http://schemas.openxmlformats.org/officeDocument/2006/relationships/image" Target="../media/image17.wmf"/></Relationships>
</file>

<file path=ppt/drawings/_rels/vmlDrawing4.vml.rels><?xml version="1.0" encoding="UTF-8" standalone="yes"?>
<Relationships xmlns="http://schemas.openxmlformats.org/package/2006/relationships"><Relationship Id="rId2" Type="http://schemas.openxmlformats.org/officeDocument/2006/relationships/image" Target="../media/image22.wmf"/><Relationship Id="rId1" Type="http://schemas.openxmlformats.org/officeDocument/2006/relationships/image" Target="../media/image21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25.wmf"/><Relationship Id="rId2" Type="http://schemas.openxmlformats.org/officeDocument/2006/relationships/image" Target="../media/image24.wmf"/><Relationship Id="rId1" Type="http://schemas.openxmlformats.org/officeDocument/2006/relationships/image" Target="../media/image23.wmf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0.34066</cdr:x>
      <cdr:y>0.87719</cdr:y>
    </cdr:from>
    <cdr:to>
      <cdr:x>0.67951</cdr:x>
      <cdr:y>0.99702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2362200" y="3810000"/>
          <a:ext cx="2349654" cy="52046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2400" dirty="0">
              <a:latin typeface="Times New Roman" pitchFamily="18" charset="0"/>
              <a:cs typeface="Times New Roman" pitchFamily="18" charset="0"/>
            </a:rPr>
            <a:t>Packets (sorted)</a:t>
          </a:r>
        </a:p>
      </cdr:txBody>
    </cdr:sp>
  </cdr:relSizeAnchor>
  <cdr:relSizeAnchor xmlns:cdr="http://schemas.openxmlformats.org/drawingml/2006/chartDrawing">
    <cdr:from>
      <cdr:x>0</cdr:x>
      <cdr:y>0.05179</cdr:y>
    </cdr:from>
    <cdr:to>
      <cdr:x>0.0925</cdr:x>
      <cdr:y>0.86369</cdr:y>
    </cdr:to>
    <cdr:sp macro="" textlink="">
      <cdr:nvSpPr>
        <cdr:cNvPr id="3" name="TextBox 2"/>
        <cdr:cNvSpPr txBox="1"/>
      </cdr:nvSpPr>
      <cdr:spPr>
        <a:xfrm xmlns:a="http://schemas.openxmlformats.org/drawingml/2006/main" rot="10800000" flipH="1">
          <a:off x="0" y="86227"/>
          <a:ext cx="189363" cy="135183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eaVert" wrap="square" rtlCol="0" anchor="ctr" anchorCtr="0"/>
        <a:lstStyle xmlns:a="http://schemas.openxmlformats.org/drawingml/2006/main"/>
        <a:p xmlns:a="http://schemas.openxmlformats.org/drawingml/2006/main">
          <a:pPr algn="ctr"/>
          <a:r>
            <a:rPr lang="en-US" sz="2400" b="0" dirty="0" err="1">
              <a:latin typeface="Times New Roman" pitchFamily="18" charset="0"/>
              <a:cs typeface="Times New Roman" pitchFamily="18" charset="0"/>
            </a:rPr>
            <a:t>uRTT</a:t>
          </a:r>
          <a:r>
            <a:rPr lang="en-US" sz="2400" b="0" baseline="0" dirty="0">
              <a:latin typeface="Times New Roman" pitchFamily="18" charset="0"/>
              <a:cs typeface="Times New Roman" pitchFamily="18" charset="0"/>
            </a:rPr>
            <a:t> (seconds)</a:t>
          </a:r>
          <a:endParaRPr lang="en-US" sz="2400" b="0" dirty="0"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0.21154</cdr:x>
      <cdr:y>0.88061</cdr:y>
    </cdr:from>
    <cdr:to>
      <cdr:x>0.83987</cdr:x>
      <cdr:y>1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838200" y="3276601"/>
          <a:ext cx="2489694" cy="38221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ctr"/>
          <a:r>
            <a:rPr lang="en-US" sz="1800" dirty="0">
              <a:latin typeface="Times New Roman" pitchFamily="18" charset="0"/>
              <a:cs typeface="Times New Roman" pitchFamily="18" charset="0"/>
            </a:rPr>
            <a:t>Packets (sorted)</a:t>
          </a:r>
        </a:p>
      </cdr:txBody>
    </cdr:sp>
  </cdr:relSizeAnchor>
  <cdr:relSizeAnchor xmlns:cdr="http://schemas.openxmlformats.org/drawingml/2006/chartDrawing">
    <cdr:from>
      <cdr:x>0</cdr:x>
      <cdr:y>0.14281</cdr:y>
    </cdr:from>
    <cdr:to>
      <cdr:x>0.08205</cdr:x>
      <cdr:y>0.73825</cdr:y>
    </cdr:to>
    <cdr:sp macro="" textlink="">
      <cdr:nvSpPr>
        <cdr:cNvPr id="5" name="TextBox 1"/>
        <cdr:cNvSpPr txBox="1"/>
      </cdr:nvSpPr>
      <cdr:spPr>
        <a:xfrm xmlns:a="http://schemas.openxmlformats.org/drawingml/2006/main" rot="10800000">
          <a:off x="-76200" y="457201"/>
          <a:ext cx="325115" cy="190624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eaVert" wrap="square" rtlCol="0" anchor="ctr" anchorCtr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ctr"/>
          <a:r>
            <a:rPr lang="en-US" sz="1800" b="0" dirty="0" err="1">
              <a:latin typeface="Times New Roman" pitchFamily="18" charset="0"/>
              <a:cs typeface="Times New Roman" pitchFamily="18" charset="0"/>
            </a:rPr>
            <a:t>uRTT</a:t>
          </a:r>
          <a:r>
            <a:rPr lang="en-US" sz="1800" b="0" baseline="0" dirty="0">
              <a:latin typeface="Times New Roman" pitchFamily="18" charset="0"/>
              <a:cs typeface="Times New Roman" pitchFamily="18" charset="0"/>
            </a:rPr>
            <a:t> (seconds)</a:t>
          </a:r>
          <a:endParaRPr lang="en-US" sz="1800" b="0" dirty="0"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</cdr:x>
      <cdr:y>0.06694</cdr:y>
    </cdr:from>
    <cdr:to>
      <cdr:x>0.10108</cdr:x>
      <cdr:y>0.74126</cdr:y>
    </cdr:to>
    <cdr:sp macro="" textlink="">
      <cdr:nvSpPr>
        <cdr:cNvPr id="2" name="TextBox 1"/>
        <cdr:cNvSpPr txBox="1"/>
      </cdr:nvSpPr>
      <cdr:spPr>
        <a:xfrm xmlns:a="http://schemas.openxmlformats.org/drawingml/2006/main" rot="10800000">
          <a:off x="0" y="109178"/>
          <a:ext cx="191069" cy="109974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eaVert" wrap="square" rtlCol="0" anchor="ctr" anchorCtr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ctr"/>
          <a:r>
            <a:rPr lang="en-US" sz="1800" b="0" dirty="0" err="1">
              <a:latin typeface="Times New Roman" pitchFamily="18" charset="0"/>
              <a:cs typeface="Times New Roman" pitchFamily="18" charset="0"/>
            </a:rPr>
            <a:t>uRTT</a:t>
          </a:r>
          <a:r>
            <a:rPr lang="en-US" sz="1800" b="0" dirty="0">
              <a:latin typeface="Times New Roman" pitchFamily="18" charset="0"/>
              <a:cs typeface="Times New Roman" pitchFamily="18" charset="0"/>
            </a:rPr>
            <a:t> (seconds)</a:t>
          </a:r>
        </a:p>
      </cdr:txBody>
    </cdr:sp>
  </cdr:relSizeAnchor>
  <cdr:relSizeAnchor xmlns:cdr="http://schemas.openxmlformats.org/drawingml/2006/chartDrawing">
    <cdr:from>
      <cdr:x>0.31952</cdr:x>
      <cdr:y>0.88245</cdr:y>
    </cdr:from>
    <cdr:to>
      <cdr:x>0.87446</cdr:x>
      <cdr:y>0.99945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601781" y="1439187"/>
          <a:ext cx="1045169" cy="19083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ctr"/>
          <a:r>
            <a:rPr lang="en-US" sz="1800" dirty="0">
              <a:latin typeface="Times New Roman" pitchFamily="18" charset="0"/>
              <a:cs typeface="Times New Roman" pitchFamily="18" charset="0"/>
            </a:rPr>
            <a:t>Packets (sorted)</a:t>
          </a: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0.32292</cdr:x>
      <cdr:y>0.88146</cdr:y>
    </cdr:from>
    <cdr:to>
      <cdr:x>0.74486</cdr:x>
      <cdr:y>1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2362200" y="3886200"/>
          <a:ext cx="3086575" cy="52126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ctr"/>
          <a:r>
            <a:rPr lang="en-US" sz="2000" dirty="0">
              <a:latin typeface="Times New Roman" pitchFamily="18" charset="0"/>
              <a:cs typeface="Times New Roman" pitchFamily="18" charset="0"/>
            </a:rPr>
            <a:t>Packets (sorted)</a:t>
          </a:r>
        </a:p>
      </cdr:txBody>
    </cdr:sp>
  </cdr:relSizeAnchor>
  <cdr:relSizeAnchor xmlns:cdr="http://schemas.openxmlformats.org/drawingml/2006/chartDrawing">
    <cdr:from>
      <cdr:x>0</cdr:x>
      <cdr:y>0.08664</cdr:y>
    </cdr:from>
    <cdr:to>
      <cdr:x>0.08188</cdr:x>
      <cdr:y>0.74518</cdr:y>
    </cdr:to>
    <cdr:sp macro="" textlink="">
      <cdr:nvSpPr>
        <cdr:cNvPr id="3" name="TextBox 1"/>
        <cdr:cNvSpPr txBox="1"/>
      </cdr:nvSpPr>
      <cdr:spPr>
        <a:xfrm xmlns:a="http://schemas.openxmlformats.org/drawingml/2006/main" rot="10800000">
          <a:off x="0" y="381000"/>
          <a:ext cx="598969" cy="28958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eaVert" wrap="square" rtlCol="0" anchor="ctr" anchorCtr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ctr"/>
          <a:r>
            <a:rPr lang="en-US" sz="2000" b="0" dirty="0" err="1">
              <a:latin typeface="Times New Roman" pitchFamily="18" charset="0"/>
              <a:cs typeface="Times New Roman" pitchFamily="18" charset="0"/>
            </a:rPr>
            <a:t>uRTT</a:t>
          </a:r>
          <a:r>
            <a:rPr lang="en-US" sz="2000" b="0" dirty="0">
              <a:latin typeface="Times New Roman" pitchFamily="18" charset="0"/>
              <a:cs typeface="Times New Roman" pitchFamily="18" charset="0"/>
            </a:rPr>
            <a:t> (seconds)</a:t>
          </a: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0.30208</cdr:x>
      <cdr:y>0.8815</cdr:y>
    </cdr:from>
    <cdr:to>
      <cdr:x>0.73734</cdr:x>
      <cdr:y>1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2209800" y="4038600"/>
          <a:ext cx="3184014" cy="53366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ctr"/>
          <a:r>
            <a:rPr lang="en-US" sz="1800" dirty="0">
              <a:latin typeface="Times New Roman" pitchFamily="18" charset="0"/>
              <a:cs typeface="Times New Roman" pitchFamily="18" charset="0"/>
            </a:rPr>
            <a:t>Packets (sorted)</a:t>
          </a:r>
        </a:p>
      </cdr:txBody>
    </cdr:sp>
  </cdr:relSizeAnchor>
  <cdr:relSizeAnchor xmlns:cdr="http://schemas.openxmlformats.org/drawingml/2006/chartDrawing">
    <cdr:from>
      <cdr:x>0.03125</cdr:x>
      <cdr:y>0.13536</cdr:y>
    </cdr:from>
    <cdr:to>
      <cdr:x>0.1125</cdr:x>
      <cdr:y>0.72604</cdr:y>
    </cdr:to>
    <cdr:sp macro="" textlink="">
      <cdr:nvSpPr>
        <cdr:cNvPr id="3" name="TextBox 1"/>
        <cdr:cNvSpPr txBox="1"/>
      </cdr:nvSpPr>
      <cdr:spPr>
        <a:xfrm xmlns:a="http://schemas.openxmlformats.org/drawingml/2006/main" rot="10800000">
          <a:off x="228600" y="609600"/>
          <a:ext cx="594360" cy="266011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eaVert" wrap="square" rtlCol="0" anchor="ctr" anchorCtr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ctr"/>
          <a:r>
            <a:rPr lang="en-US" sz="1800" b="0" dirty="0" err="1">
              <a:latin typeface="Times New Roman" pitchFamily="18" charset="0"/>
              <a:cs typeface="Times New Roman" pitchFamily="18" charset="0"/>
            </a:rPr>
            <a:t>uRTT</a:t>
          </a:r>
          <a:r>
            <a:rPr lang="en-US" sz="1800" b="0" dirty="0">
              <a:latin typeface="Times New Roman" pitchFamily="18" charset="0"/>
              <a:cs typeface="Times New Roman" pitchFamily="18" charset="0"/>
            </a:rPr>
            <a:t> (seconds)</a:t>
          </a:r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</cdr:x>
      <cdr:y>0.07692</cdr:y>
    </cdr:from>
    <cdr:to>
      <cdr:x>0.07092</cdr:x>
      <cdr:y>0.6991</cdr:y>
    </cdr:to>
    <cdr:sp macro="" textlink="">
      <cdr:nvSpPr>
        <cdr:cNvPr id="2" name="TextBox 1"/>
        <cdr:cNvSpPr txBox="1"/>
      </cdr:nvSpPr>
      <cdr:spPr>
        <a:xfrm xmlns:a="http://schemas.openxmlformats.org/drawingml/2006/main" rot="10800000">
          <a:off x="0" y="122828"/>
          <a:ext cx="204716" cy="99348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eaVert" wrap="square" rtlCol="0" anchor="ctr" anchorCtr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r>
            <a:rPr lang="en-US" sz="2000" b="0" dirty="0" err="1">
              <a:latin typeface="Times New Roman" pitchFamily="18" charset="0"/>
              <a:cs typeface="Times New Roman" pitchFamily="18" charset="0"/>
            </a:rPr>
            <a:t>uRTT</a:t>
          </a:r>
          <a:r>
            <a:rPr lang="en-US" sz="2000" b="0" dirty="0">
              <a:latin typeface="Times New Roman" pitchFamily="18" charset="0"/>
              <a:cs typeface="Times New Roman" pitchFamily="18" charset="0"/>
            </a:rPr>
            <a:t> (seconds)</a:t>
          </a:r>
        </a:p>
      </cdr:txBody>
    </cdr:sp>
  </cdr:relSizeAnchor>
  <cdr:relSizeAnchor xmlns:cdr="http://schemas.openxmlformats.org/drawingml/2006/chartDrawing">
    <cdr:from>
      <cdr:x>0.30533</cdr:x>
      <cdr:y>0.87387</cdr:y>
    </cdr:from>
    <cdr:to>
      <cdr:x>0.71728</cdr:x>
      <cdr:y>1</cdr:y>
    </cdr:to>
    <cdr:sp macro="" textlink="">
      <cdr:nvSpPr>
        <cdr:cNvPr id="3" name="TextBox 1"/>
        <cdr:cNvSpPr txBox="1"/>
      </cdr:nvSpPr>
      <cdr:spPr>
        <a:xfrm xmlns:a="http://schemas.openxmlformats.org/drawingml/2006/main">
          <a:off x="893422" y="1507875"/>
          <a:ext cx="1205399" cy="20960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ctr"/>
          <a:r>
            <a:rPr lang="en-US" sz="2000" dirty="0">
              <a:latin typeface="Times New Roman" pitchFamily="18" charset="0"/>
              <a:cs typeface="Times New Roman" pitchFamily="18" charset="0"/>
            </a:rPr>
            <a:t>Packets (sorted)</a:t>
          </a:r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0.29268</cdr:x>
      <cdr:y>0.86905</cdr:y>
    </cdr:from>
    <cdr:to>
      <cdr:x>0.76363</cdr:x>
      <cdr:y>1</cdr:y>
    </cdr:to>
    <cdr:sp macro="" textlink="">
      <cdr:nvSpPr>
        <cdr:cNvPr id="9" name="TextBox 1"/>
        <cdr:cNvSpPr txBox="1"/>
      </cdr:nvSpPr>
      <cdr:spPr>
        <a:xfrm xmlns:a="http://schemas.openxmlformats.org/drawingml/2006/main">
          <a:off x="1828800" y="3200400"/>
          <a:ext cx="2942684" cy="48223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pPr algn="ctr"/>
          <a:r>
            <a:rPr lang="en-US" sz="2000" dirty="0">
              <a:latin typeface="Times New Roman" pitchFamily="18" charset="0"/>
              <a:cs typeface="Times New Roman" pitchFamily="18" charset="0"/>
            </a:rPr>
            <a:t>Packets (sorted)</a:t>
          </a:r>
        </a:p>
      </cdr:txBody>
    </cdr:sp>
  </cdr:relSizeAnchor>
  <cdr:relSizeAnchor xmlns:cdr="http://schemas.openxmlformats.org/drawingml/2006/chartDrawing">
    <cdr:from>
      <cdr:x>0</cdr:x>
      <cdr:y>0.08277</cdr:y>
    </cdr:from>
    <cdr:to>
      <cdr:x>0.08372</cdr:x>
      <cdr:y>0.64769</cdr:y>
    </cdr:to>
    <cdr:sp macro="" textlink="">
      <cdr:nvSpPr>
        <cdr:cNvPr id="11" name="TextBox 1"/>
        <cdr:cNvSpPr txBox="1"/>
      </cdr:nvSpPr>
      <cdr:spPr>
        <a:xfrm xmlns:a="http://schemas.openxmlformats.org/drawingml/2006/main" rot="10800000">
          <a:off x="0" y="304800"/>
          <a:ext cx="523116" cy="208039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="eaVert" wrap="square" rtlCol="0" anchor="ctr" anchorCtr="0"/>
        <a:lstStyle xmlns:a="http://schemas.openxmlformats.org/drawingml/2006/main">
          <a:lvl1pPr marL="0" indent="0">
            <a:defRPr sz="1100">
              <a:latin typeface="Calibri"/>
            </a:defRPr>
          </a:lvl1pPr>
          <a:lvl2pPr marL="457200" indent="0">
            <a:defRPr sz="1100">
              <a:latin typeface="Calibri"/>
            </a:defRPr>
          </a:lvl2pPr>
          <a:lvl3pPr marL="914400" indent="0">
            <a:defRPr sz="1100">
              <a:latin typeface="Calibri"/>
            </a:defRPr>
          </a:lvl3pPr>
          <a:lvl4pPr marL="1371600" indent="0">
            <a:defRPr sz="1100">
              <a:latin typeface="Calibri"/>
            </a:defRPr>
          </a:lvl4pPr>
          <a:lvl5pPr marL="1828800" indent="0">
            <a:defRPr sz="1100">
              <a:latin typeface="Calibri"/>
            </a:defRPr>
          </a:lvl5pPr>
          <a:lvl6pPr marL="2286000" indent="0">
            <a:defRPr sz="1100">
              <a:latin typeface="Calibri"/>
            </a:defRPr>
          </a:lvl6pPr>
          <a:lvl7pPr marL="2743200" indent="0">
            <a:defRPr sz="1100">
              <a:latin typeface="Calibri"/>
            </a:defRPr>
          </a:lvl7pPr>
          <a:lvl8pPr marL="3200400" indent="0">
            <a:defRPr sz="1100">
              <a:latin typeface="Calibri"/>
            </a:defRPr>
          </a:lvl8pPr>
          <a:lvl9pPr marL="3657600" indent="0">
            <a:defRPr sz="1100">
              <a:latin typeface="Calibri"/>
            </a:defRPr>
          </a:lvl9pPr>
        </a:lstStyle>
        <a:p xmlns:a="http://schemas.openxmlformats.org/drawingml/2006/main">
          <a:r>
            <a:rPr lang="en-US" sz="2000" b="0" dirty="0" err="1">
              <a:latin typeface="Times New Roman" pitchFamily="18" charset="0"/>
              <a:cs typeface="Times New Roman" pitchFamily="18" charset="0"/>
            </a:rPr>
            <a:t>uRTT</a:t>
          </a:r>
          <a:r>
            <a:rPr lang="en-US" sz="2000" b="0" dirty="0">
              <a:latin typeface="Times New Roman" pitchFamily="18" charset="0"/>
              <a:cs typeface="Times New Roman" pitchFamily="18" charset="0"/>
            </a:rPr>
            <a:t> (seconds)</a:t>
          </a:r>
        </a:p>
      </cdr:txBody>
    </cdr:sp>
  </cdr:relSizeAnchor>
  <cdr:relSizeAnchor xmlns:cdr="http://schemas.openxmlformats.org/drawingml/2006/chartDrawing">
    <cdr:from>
      <cdr:x>0.18293</cdr:x>
      <cdr:y>0.08277</cdr:y>
    </cdr:from>
    <cdr:to>
      <cdr:x>0.64634</cdr:x>
      <cdr:y>0.34882</cdr:y>
    </cdr:to>
    <cdr:pic>
      <cdr:nvPicPr>
        <cdr:cNvPr id="14" name="chart"/>
        <cdr:cNvPicPr>
          <a:picLocks xmlns:a="http://schemas.openxmlformats.org/drawingml/2006/main" noChangeAspect="1"/>
        </cdr:cNvPicPr>
      </cdr:nvPicPr>
      <cdr:blipFill>
        <a:blip xmlns:a="http://schemas.openxmlformats.org/drawingml/2006/main" xmlns:r="http://schemas.openxmlformats.org/officeDocument/2006/relationships" r:embed="rId1"/>
        <a:stretch xmlns:a="http://schemas.openxmlformats.org/drawingml/2006/main">
          <a:fillRect/>
        </a:stretch>
      </cdr:blipFill>
      <cdr:spPr>
        <a:xfrm xmlns:a="http://schemas.openxmlformats.org/drawingml/2006/main">
          <a:off x="1143000" y="304800"/>
          <a:ext cx="2895599" cy="979781"/>
        </a:xfrm>
        <a:prstGeom xmlns:a="http://schemas.openxmlformats.org/drawingml/2006/main" prst="rect">
          <a:avLst/>
        </a:prstGeom>
      </cdr:spPr>
    </cdr:pic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0.36986</cdr:x>
      <cdr:y>0.84268</cdr:y>
    </cdr:from>
    <cdr:to>
      <cdr:x>0.83121</cdr:x>
      <cdr:y>1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2057400" y="2590800"/>
          <a:ext cx="2566305" cy="47951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2000" dirty="0">
              <a:latin typeface="Times New Roman" pitchFamily="18" charset="0"/>
              <a:cs typeface="Times New Roman" pitchFamily="18" charset="0"/>
            </a:rPr>
            <a:t>False</a:t>
          </a:r>
          <a:r>
            <a:rPr lang="en-US" sz="2000" baseline="0" dirty="0">
              <a:latin typeface="Times New Roman" pitchFamily="18" charset="0"/>
              <a:cs typeface="Times New Roman" pitchFamily="18" charset="0"/>
            </a:rPr>
            <a:t> Positive Rate</a:t>
          </a:r>
          <a:endParaRPr lang="en-US" sz="2000" dirty="0"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0.01282</cdr:x>
      <cdr:y>0</cdr:y>
    </cdr:from>
    <cdr:to>
      <cdr:x>0.08689</cdr:x>
      <cdr:y>0.76093</cdr:y>
    </cdr:to>
    <cdr:sp macro="" textlink="">
      <cdr:nvSpPr>
        <cdr:cNvPr id="4" name="TextBox 3"/>
        <cdr:cNvSpPr txBox="1"/>
      </cdr:nvSpPr>
      <cdr:spPr>
        <a:xfrm xmlns:a="http://schemas.openxmlformats.org/drawingml/2006/main" flipV="1">
          <a:off x="76200" y="0"/>
          <a:ext cx="440242" cy="214536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eaVert" wrap="square" rtlCol="0" anchor="ctr" anchorCtr="0"/>
        <a:lstStyle xmlns:a="http://schemas.openxmlformats.org/drawingml/2006/main"/>
        <a:p xmlns:a="http://schemas.openxmlformats.org/drawingml/2006/main">
          <a:r>
            <a:rPr lang="en-US" sz="1800" dirty="0">
              <a:cs typeface="Times New Roman" pitchFamily="18" charset="0"/>
            </a:rPr>
            <a:t>Accuracy Rate </a:t>
          </a:r>
          <a:r>
            <a:rPr lang="en-US" sz="1800" dirty="0"/>
            <a:t>(TP)</a:t>
          </a:r>
        </a:p>
      </cdr:txBody>
    </cdr:sp>
  </cdr:relSizeAnchor>
</c:userShapes>
</file>

<file path=ppt/drawings/drawing9.xml><?xml version="1.0" encoding="utf-8"?>
<c:userShapes xmlns:c="http://schemas.openxmlformats.org/drawingml/2006/chart">
  <cdr:relSizeAnchor xmlns:cdr="http://schemas.openxmlformats.org/drawingml/2006/chartDrawing">
    <cdr:from>
      <cdr:x>0</cdr:x>
      <cdr:y>0</cdr:y>
    </cdr:from>
    <cdr:to>
      <cdr:x>0.07836</cdr:x>
      <cdr:y>0.74125</cdr:y>
    </cdr:to>
    <cdr:sp macro="" textlink="">
      <cdr:nvSpPr>
        <cdr:cNvPr id="3" name="TextBox 2"/>
        <cdr:cNvSpPr txBox="1"/>
      </cdr:nvSpPr>
      <cdr:spPr>
        <a:xfrm xmlns:a="http://schemas.openxmlformats.org/drawingml/2006/main" flipV="1">
          <a:off x="0" y="0"/>
          <a:ext cx="453798" cy="203339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vert="eaVert" wrap="square" rtlCol="0" anchor="ctr" anchorCtr="0"/>
        <a:lstStyle xmlns:a="http://schemas.openxmlformats.org/drawingml/2006/main"/>
        <a:p xmlns:a="http://schemas.openxmlformats.org/drawingml/2006/main">
          <a:r>
            <a:rPr lang="en-US" sz="2000" dirty="0">
              <a:latin typeface="Times New Roman" pitchFamily="18" charset="0"/>
              <a:cs typeface="Times New Roman" pitchFamily="18" charset="0"/>
            </a:rPr>
            <a:t>Accuracy Rate (TP)</a:t>
          </a:r>
        </a:p>
      </cdr:txBody>
    </cdr:sp>
  </cdr:relSizeAnchor>
  <cdr:relSizeAnchor xmlns:cdr="http://schemas.openxmlformats.org/drawingml/2006/chartDrawing">
    <cdr:from>
      <cdr:x>0.32895</cdr:x>
      <cdr:y>0.84379</cdr:y>
    </cdr:from>
    <cdr:to>
      <cdr:x>0.77209</cdr:x>
      <cdr:y>1</cdr:y>
    </cdr:to>
    <cdr:sp macro="" textlink="">
      <cdr:nvSpPr>
        <cdr:cNvPr id="4" name="TextBox 1"/>
        <cdr:cNvSpPr txBox="1"/>
      </cdr:nvSpPr>
      <cdr:spPr>
        <a:xfrm xmlns:a="http://schemas.openxmlformats.org/drawingml/2006/main">
          <a:off x="1905000" y="2590800"/>
          <a:ext cx="2566305" cy="47951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Arial"/>
            </a:defRPr>
          </a:lvl1pPr>
          <a:lvl2pPr marL="457200" indent="0">
            <a:defRPr sz="1100">
              <a:latin typeface="Arial"/>
            </a:defRPr>
          </a:lvl2pPr>
          <a:lvl3pPr marL="914400" indent="0">
            <a:defRPr sz="1100">
              <a:latin typeface="Arial"/>
            </a:defRPr>
          </a:lvl3pPr>
          <a:lvl4pPr marL="1371600" indent="0">
            <a:defRPr sz="1100">
              <a:latin typeface="Arial"/>
            </a:defRPr>
          </a:lvl4pPr>
          <a:lvl5pPr marL="1828800" indent="0">
            <a:defRPr sz="1100">
              <a:latin typeface="Arial"/>
            </a:defRPr>
          </a:lvl5pPr>
          <a:lvl6pPr marL="2286000" indent="0">
            <a:defRPr sz="1100">
              <a:latin typeface="Arial"/>
            </a:defRPr>
          </a:lvl6pPr>
          <a:lvl7pPr marL="2743200" indent="0">
            <a:defRPr sz="1100">
              <a:latin typeface="Arial"/>
            </a:defRPr>
          </a:lvl7pPr>
          <a:lvl8pPr marL="3200400" indent="0">
            <a:defRPr sz="1100">
              <a:latin typeface="Arial"/>
            </a:defRPr>
          </a:lvl8pPr>
          <a:lvl9pPr marL="3657600" indent="0">
            <a:defRPr sz="1100">
              <a:latin typeface="Arial"/>
            </a:defRPr>
          </a:lvl9pPr>
        </a:lstStyle>
        <a:p xmlns:a="http://schemas.openxmlformats.org/drawingml/2006/main">
          <a:r>
            <a:rPr lang="en-US" sz="2000" dirty="0">
              <a:latin typeface="Times New Roman" pitchFamily="18" charset="0"/>
              <a:cs typeface="Times New Roman" pitchFamily="18" charset="0"/>
            </a:rPr>
            <a:t>False</a:t>
          </a:r>
          <a:r>
            <a:rPr lang="en-US" sz="2000" baseline="0" dirty="0">
              <a:latin typeface="Times New Roman" pitchFamily="18" charset="0"/>
              <a:cs typeface="Times New Roman" pitchFamily="18" charset="0"/>
            </a:rPr>
            <a:t> Positive Rate</a:t>
          </a:r>
          <a:endParaRPr lang="en-US" sz="2000" dirty="0">
            <a:latin typeface="Times New Roman" pitchFamily="18" charset="0"/>
            <a:cs typeface="Times New Roman" pitchFamily="18" charset="0"/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A718D9C-6D72-4563-8F06-B1DDB14C623A}" type="datetimeFigureOut">
              <a:rPr lang="en-US" smtClean="0"/>
              <a:pPr/>
              <a:t>7/2/2014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B4CD45-1A1F-4583-BAC5-8254F8FB4AD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7342409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9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9318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318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79435367-D5AA-4CE0-9DCF-0D576999E172}" type="slidenum">
              <a:rPr lang="en-US" altLang="en-US">
                <a:latin typeface="Calibri" pitchFamily="34" charset="0"/>
              </a:rPr>
              <a:pPr eaLnBrk="1" hangingPunct="1"/>
              <a:t>58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9421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421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5A5CA939-69B1-408D-9078-BF49A8CBE675}" type="slidenum">
              <a:rPr lang="en-US" altLang="en-US">
                <a:latin typeface="Calibri" pitchFamily="34" charset="0"/>
              </a:rPr>
              <a:pPr eaLnBrk="1" hangingPunct="1"/>
              <a:t>59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9523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523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A5E13624-902E-4768-B9F2-8965DAFA29BF}" type="slidenum">
              <a:rPr lang="en-US" altLang="en-US">
                <a:latin typeface="Calibri" pitchFamily="34" charset="0"/>
              </a:rPr>
              <a:pPr eaLnBrk="1" hangingPunct="1"/>
              <a:t>60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9625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626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F0FE8CD4-FE19-4E9E-8F8B-A85F07D2809D}" type="slidenum">
              <a:rPr lang="en-US" altLang="en-US">
                <a:latin typeface="Calibri" pitchFamily="34" charset="0"/>
              </a:rPr>
              <a:pPr eaLnBrk="1" hangingPunct="1"/>
              <a:t>61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9728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728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900A8800-6B55-43B8-BBAC-84FA8E3D8966}" type="slidenum">
              <a:rPr lang="en-US" altLang="en-US">
                <a:latin typeface="Calibri" pitchFamily="34" charset="0"/>
              </a:rPr>
              <a:pPr eaLnBrk="1" hangingPunct="1"/>
              <a:t>62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9830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830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75D9BDCE-BA79-47AD-9FC8-E3BDDE197BC9}" type="slidenum">
              <a:rPr lang="en-US" altLang="en-US">
                <a:latin typeface="Calibri" pitchFamily="34" charset="0"/>
              </a:rPr>
              <a:pPr eaLnBrk="1" hangingPunct="1"/>
              <a:t>63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10035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en-US" smtClean="0"/>
              <a:t>The collected data contains 30 (3 users times 10 collections) chains with 7 traffic flows (from 0 hop to 6 hop). </a:t>
            </a:r>
          </a:p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0035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35C61734-8081-4785-AB5F-3CC51ED9AE40}" type="slidenum">
              <a:rPr lang="en-US" altLang="en-US">
                <a:latin typeface="Calibri" pitchFamily="34" charset="0"/>
              </a:rPr>
              <a:pPr eaLnBrk="1" hangingPunct="1"/>
              <a:t>64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15565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10137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0138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C5461660-6547-4673-8880-69CE00A120CC}" type="slidenum">
              <a:rPr lang="en-US" altLang="en-US">
                <a:latin typeface="Calibri" pitchFamily="34" charset="0"/>
              </a:rPr>
              <a:pPr eaLnBrk="1" hangingPunct="1"/>
              <a:t>66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10240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10240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0619D0EA-ED18-4DD0-B0E7-DA7E387B08AB}" type="slidenum">
              <a:rPr lang="en-US" altLang="en-US">
                <a:latin typeface="Calibri" pitchFamily="34" charset="0"/>
              </a:rPr>
              <a:pPr eaLnBrk="1" hangingPunct="1"/>
              <a:t>67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71683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intruder establishes 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 connection sessions with</a:t>
            </a:r>
            <a:r>
              <a:rPr lang="en-US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the target machine, 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then the sequence of connection sessions forms a </a:t>
            </a:r>
            <a:r>
              <a:rPr lang="en-US" sz="1200" i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connection chain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i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All the intermediate hosts are the stepping-stone hosts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Any two connections along the chain form a </a:t>
            </a:r>
            <a:r>
              <a:rPr lang="en-US" sz="1200" i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connection pair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A connection pair may or may not be adjacent to each other.  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Given a host H</a:t>
            </a:r>
            <a:r>
              <a:rPr lang="en-US" sz="1200" kern="1200" baseline="-250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 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in a chain,</a:t>
            </a:r>
            <a:r>
              <a:rPr lang="en-US" sz="1200" kern="1200" baseline="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 connection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</a:t>
            </a:r>
            <a:r>
              <a:rPr lang="en-US" sz="1200" kern="1200" baseline="-250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j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→ H</a:t>
            </a:r>
            <a:r>
              <a:rPr lang="en-US" sz="1200" kern="1200" baseline="-250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j+1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is considered as an </a:t>
            </a:r>
            <a:r>
              <a:rPr lang="en-US" sz="1200" i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upstream connection 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to</a:t>
            </a:r>
            <a:r>
              <a:rPr lang="en-US" sz="1200" i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</a:t>
            </a:r>
            <a:r>
              <a:rPr lang="en-US" sz="1200" kern="1200" baseline="-250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 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if </a:t>
            </a:r>
            <a:r>
              <a:rPr lang="en-US" sz="1200" i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j &lt; </a:t>
            </a:r>
            <a:r>
              <a:rPr lang="en-US" sz="1200" i="1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Analogically, a connection </a:t>
            </a:r>
            <a:r>
              <a:rPr lang="en-US" sz="1200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H</a:t>
            </a:r>
            <a:r>
              <a:rPr lang="en-US" sz="1200" kern="1200" baseline="-250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j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→ H</a:t>
            </a:r>
            <a:r>
              <a:rPr lang="en-US" sz="1200" kern="1200" baseline="-250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j+1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is considered as a </a:t>
            </a:r>
            <a:r>
              <a:rPr lang="en-US" sz="1200" i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downstream connection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to H</a:t>
            </a:r>
            <a:r>
              <a:rPr lang="en-US" sz="1200" kern="1200" baseline="-250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if </a:t>
            </a:r>
            <a:r>
              <a:rPr lang="en-US" sz="1200" i="1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j &gt; </a:t>
            </a:r>
            <a:r>
              <a:rPr lang="en-US" sz="1200" i="1" kern="1200" dirty="0" err="1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i</a:t>
            </a:r>
            <a:r>
              <a:rPr lang="en-US" sz="1200" kern="1200" dirty="0" smtClean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. </a:t>
            </a:r>
          </a:p>
          <a:p>
            <a:pPr eaLnBrk="1" hangingPunct="1">
              <a:spcBef>
                <a:spcPct val="0"/>
              </a:spcBef>
              <a:buFont typeface="Arial" pitchFamily="34" charset="0"/>
              <a:buNone/>
            </a:pPr>
            <a:endParaRPr lang="en-US" dirty="0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1363441E-C0E4-4715-AE02-14D67EC37657}" type="slidenum">
              <a:rPr lang="en-US" smtClean="0"/>
              <a:pPr>
                <a:defRPr/>
              </a:pPr>
              <a:t>70</a:t>
            </a:fld>
            <a:endParaRPr lang="en-US" smtClean="0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0F4FA6B9-0034-4B1A-B244-77217312AF25}" type="slidenum">
              <a:rPr lang="en-US" smtClean="0"/>
              <a:pPr>
                <a:defRPr/>
              </a:pPr>
              <a:t>71</a:t>
            </a:fld>
            <a:endParaRPr lang="en-US" smtClean="0"/>
          </a:p>
        </p:txBody>
      </p:sp>
      <p:sp>
        <p:nvSpPr>
          <p:cNvPr id="44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CCDED578-015A-4D02-9F99-60D9C64770E2}" type="slidenum">
              <a:rPr lang="en-US" smtClean="0"/>
              <a:pPr>
                <a:defRPr/>
              </a:pPr>
              <a:t>72</a:t>
            </a:fld>
            <a:endParaRPr lang="en-US" smtClean="0"/>
          </a:p>
        </p:txBody>
      </p:sp>
      <p:sp>
        <p:nvSpPr>
          <p:cNvPr id="45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5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C7782777-63E0-4CD0-80C0-2E76F94B98B9}" type="slidenum">
              <a:rPr lang="en-US" smtClean="0"/>
              <a:pPr>
                <a:defRPr/>
              </a:pPr>
              <a:t>73</a:t>
            </a:fld>
            <a:endParaRPr lang="en-US" smtClean="0"/>
          </a:p>
        </p:txBody>
      </p:sp>
      <p:sp>
        <p:nvSpPr>
          <p:cNvPr id="46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6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27BECB3C-36B7-4385-9F31-376086170B1D}" type="slidenum">
              <a:rPr lang="en-US" smtClean="0"/>
              <a:pPr>
                <a:defRPr/>
              </a:pPr>
              <a:t>74</a:t>
            </a:fld>
            <a:endParaRPr lang="en-US" smtClean="0"/>
          </a:p>
        </p:txBody>
      </p:sp>
      <p:sp>
        <p:nvSpPr>
          <p:cNvPr id="47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49155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302693F3-07EF-4402-98BB-D6844E7F369D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50179" name="Notes Placeholder 2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2A213C1E-9BF5-4648-8F1D-EB521C803EAA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1DEECC27-2328-4A52-90D5-C1279A8EF400}" type="slidenum">
              <a:rPr lang="en-US" smtClean="0"/>
              <a:pPr>
                <a:defRPr/>
              </a:pPr>
              <a:t>89</a:t>
            </a:fld>
            <a:endParaRPr lang="en-US" smtClean="0"/>
          </a:p>
        </p:txBody>
      </p:sp>
      <p:sp>
        <p:nvSpPr>
          <p:cNvPr id="51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1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87043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87044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D8E3ED0E-DC6F-4C52-AB4F-ABFE5603EB5F}" type="slidenum">
              <a:rPr lang="en-US" altLang="en-US">
                <a:latin typeface="Calibri" pitchFamily="34" charset="0"/>
              </a:rPr>
              <a:pPr eaLnBrk="1" hangingPunct="1"/>
              <a:t>51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88067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en-US" smtClean="0"/>
              <a:t>DTW uses the local distance </a:t>
            </a:r>
            <a:r>
              <a:rPr lang="en-US" altLang="en-US" i="1" smtClean="0"/>
              <a:t>d(i</a:t>
            </a:r>
            <a:r>
              <a:rPr lang="en-US" altLang="en-US" i="1" baseline="-25000" smtClean="0"/>
              <a:t>p, </a:t>
            </a:r>
            <a:r>
              <a:rPr lang="en-US" altLang="en-US" i="1" smtClean="0"/>
              <a:t>o</a:t>
            </a:r>
            <a:r>
              <a:rPr lang="en-US" altLang="en-US" i="1" baseline="-25000" smtClean="0"/>
              <a:t>q</a:t>
            </a:r>
            <a:r>
              <a:rPr lang="en-US" altLang="en-US" i="1" smtClean="0"/>
              <a:t>)</a:t>
            </a:r>
            <a:r>
              <a:rPr lang="en-US" altLang="en-US" smtClean="0"/>
              <a:t> plus the minimum of three given values </a:t>
            </a:r>
            <a:r>
              <a:rPr lang="en-US" altLang="en-US" i="1" smtClean="0"/>
              <a:t>DTW(p,q-1)</a:t>
            </a:r>
            <a:r>
              <a:rPr lang="en-US" altLang="en-US" smtClean="0"/>
              <a:t>, </a:t>
            </a:r>
            <a:r>
              <a:rPr lang="en-US" altLang="en-US" i="1" smtClean="0"/>
              <a:t>DTW(p-1,q)</a:t>
            </a:r>
            <a:r>
              <a:rPr lang="en-US" altLang="en-US" smtClean="0"/>
              <a:t>, </a:t>
            </a:r>
            <a:r>
              <a:rPr lang="en-US" altLang="en-US" i="1" smtClean="0"/>
              <a:t>DTW(p-1,q-1) </a:t>
            </a:r>
            <a:r>
              <a:rPr lang="en-US" altLang="en-US" smtClean="0"/>
              <a:t>to calculate </a:t>
            </a:r>
            <a:r>
              <a:rPr lang="en-US" altLang="en-US" i="1" smtClean="0"/>
              <a:t>DTW(p,q)</a:t>
            </a:r>
            <a:r>
              <a:rPr lang="en-US" altLang="en-US" smtClean="0"/>
              <a:t> repeatedly where </a:t>
            </a:r>
            <a:r>
              <a:rPr lang="en-US" altLang="en-US" i="1" smtClean="0"/>
              <a:t>p = 1, …, n</a:t>
            </a:r>
            <a:r>
              <a:rPr lang="en-US" altLang="en-US" smtClean="0"/>
              <a:t> and </a:t>
            </a:r>
            <a:r>
              <a:rPr lang="en-US" altLang="en-US" i="1" smtClean="0"/>
              <a:t>q = 1, …, m</a:t>
            </a:r>
            <a:r>
              <a:rPr lang="en-US" altLang="en-US" smtClean="0"/>
              <a:t>. </a:t>
            </a:r>
          </a:p>
          <a:p>
            <a:pPr eaLnBrk="1" hangingPunct="1">
              <a:spcBef>
                <a:spcPct val="0"/>
              </a:spcBef>
            </a:pPr>
            <a:endParaRPr lang="en-US" altLang="en-US" smtClean="0"/>
          </a:p>
          <a:p>
            <a:pPr eaLnBrk="1" hangingPunct="1">
              <a:spcBef>
                <a:spcPct val="0"/>
              </a:spcBef>
            </a:pPr>
            <a:r>
              <a:rPr lang="en-US" altLang="en-US" smtClean="0"/>
              <a:t>Standard dynamic time warping has the time complexity: </a:t>
            </a:r>
            <a:r>
              <a:rPr lang="en-US" altLang="en-US" i="1" smtClean="0"/>
              <a:t>O(nm)</a:t>
            </a:r>
            <a:r>
              <a:rPr lang="en-US" altLang="en-US" smtClean="0"/>
              <a:t>, since all the possibilities need to be considered to ensure the optimal answer found. There are other techniques which speed up </a:t>
            </a:r>
            <a:r>
              <a:rPr lang="en-US" altLang="en-US" i="1" smtClean="0"/>
              <a:t>DTW</a:t>
            </a:r>
            <a:r>
              <a:rPr lang="en-US" altLang="en-US" smtClean="0"/>
              <a:t>.</a:t>
            </a:r>
          </a:p>
        </p:txBody>
      </p:sp>
      <p:sp>
        <p:nvSpPr>
          <p:cNvPr id="88068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D0058C94-5812-4825-86F3-AED4F5134CA6}" type="slidenum">
              <a:rPr lang="en-US" altLang="en-US">
                <a:latin typeface="Calibri" pitchFamily="34" charset="0"/>
              </a:rPr>
              <a:pPr eaLnBrk="1" hangingPunct="1"/>
              <a:t>52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89091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89092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ED33ED59-6BD6-4242-91EF-A7AC7F7B1BDB}" type="slidenum">
              <a:rPr lang="en-US" altLang="en-US">
                <a:latin typeface="Calibri" pitchFamily="34" charset="0"/>
              </a:rPr>
              <a:pPr eaLnBrk="1" hangingPunct="1"/>
              <a:t>53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153603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90115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0116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C7C97992-8C30-4627-B029-B496177AD3C2}" type="slidenum">
              <a:rPr lang="en-US" altLang="en-US">
                <a:latin typeface="Calibri" pitchFamily="34" charset="0"/>
              </a:rPr>
              <a:pPr eaLnBrk="1" hangingPunct="1"/>
              <a:t>55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Slide Image Placeholder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91139" name="Notes Placeholder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 smtClean="0"/>
          </a:p>
        </p:txBody>
      </p:sp>
      <p:sp>
        <p:nvSpPr>
          <p:cNvPr id="91140" name="Slide Number Placeholder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fld id="{EDF899BE-F5D9-4266-8C36-993A7EAAE6C4}" type="slidenum">
              <a:rPr lang="en-US" altLang="en-US">
                <a:latin typeface="Calibri" pitchFamily="34" charset="0"/>
              </a:rPr>
              <a:pPr eaLnBrk="1" hangingPunct="1"/>
              <a:t>56</a:t>
            </a:fld>
            <a:endParaRPr lang="en-US" altLang="en-US">
              <a:latin typeface="Calibri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154627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83468F-6C9A-46E1-B204-A081FBB7A218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0" y="0"/>
            <a:ext cx="9144000" cy="3048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Department of Computer Science,  The University of Houston</a:t>
            </a:r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534840-40E5-4AAF-9627-75BC6AA16405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224DD67-622B-4597-BD44-C8DACC27F35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3716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981200"/>
            <a:ext cx="40386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40386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648200" y="4114800"/>
            <a:ext cx="40386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Date Placeholder 5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Slide Number Placeholder 7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6A32AB4A-0C69-4C05-B47F-B73A1E5CFC87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Title and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sz="quarter"/>
          </p:nvPr>
        </p:nvSpPr>
        <p:spPr>
          <a:xfrm>
            <a:off x="457200" y="381000"/>
            <a:ext cx="8229600" cy="13716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</p:nvPr>
        </p:nvSpPr>
        <p:spPr>
          <a:xfrm>
            <a:off x="457200" y="1981200"/>
            <a:ext cx="40386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648200" y="1981200"/>
            <a:ext cx="40386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57200" y="4114800"/>
            <a:ext cx="40386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8200" y="4114800"/>
            <a:ext cx="4038600" cy="19812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245225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fld id="{DA8DDC21-D5BF-46E7-A1DA-91C7AF23C7B3}" type="slidenum">
              <a:rPr lang="en-US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0" y="0"/>
            <a:ext cx="9144000" cy="3048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/>
              <a:t>Department of Computer Science,  The University of Houston</a:t>
            </a:r>
            <a:endParaRPr lang="en-US" sz="1600" dirty="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28C40E5-3207-4748-B706-E7BD31C40736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0" y="0"/>
            <a:ext cx="9144000" cy="3048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Department of Computer Science,  The University of Houston</a:t>
            </a:r>
            <a:endParaRPr 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52732D-884D-4A35-B057-26EA4DA9EE9C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0" y="0"/>
            <a:ext cx="9144000" cy="3048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Department of Computer Science,  The University of Houston</a:t>
            </a:r>
            <a:endParaRPr lang="en-US" dirty="0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CD5AE58-CD18-4758-A8E1-F182476073A4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10" name="Rectangle 9"/>
          <p:cNvSpPr/>
          <p:nvPr/>
        </p:nvSpPr>
        <p:spPr>
          <a:xfrm>
            <a:off x="0" y="0"/>
            <a:ext cx="9144000" cy="3048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Department of Computer Science,  The University of Houston</a:t>
            </a:r>
            <a:endParaRPr lang="en-US" dirty="0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0" y="0"/>
            <a:ext cx="9144000" cy="3048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Department of Computer Science,  The University of Houston</a:t>
            </a:r>
            <a:endParaRPr lang="en-US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0F4A8A-2F35-49F5-92AD-25014410477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0" y="0"/>
            <a:ext cx="9144000" cy="3048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Department of Computer Science,  The University of Houston</a:t>
            </a:r>
            <a:endParaRPr lang="en-US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B24923C-DB3B-48CF-841B-A158AB2FBFAE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0" y="0"/>
            <a:ext cx="9144000" cy="3048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Department of Computer Science,  The University of Houston</a:t>
            </a:r>
            <a:endParaRPr 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FC00468-D2D4-48EF-84DC-58C90A5B9E25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0" y="0"/>
            <a:ext cx="9144000" cy="304800"/>
          </a:xfrm>
          <a:prstGeom prst="rect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 smtClean="0"/>
              <a:t>Department of Computer Science,  The University of Houston</a:t>
            </a:r>
            <a:endParaRPr 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40671D5-044E-4D71-9978-DD291AD79D1F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0" y="0"/>
            <a:ext cx="9144000" cy="304800"/>
          </a:xfrm>
          <a:prstGeom prst="rect">
            <a:avLst/>
          </a:prstGeom>
          <a:solidFill>
            <a:srgbClr val="C000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 smtClean="0"/>
              <a:t>Department of Computer Science,  The University of Houston</a:t>
            </a:r>
            <a:endParaRPr lang="en-US" sz="1600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4" r:id="rId1"/>
    <p:sldLayoutId id="2147483695" r:id="rId2"/>
    <p:sldLayoutId id="2147483696" r:id="rId3"/>
    <p:sldLayoutId id="2147483697" r:id="rId4"/>
    <p:sldLayoutId id="2147483698" r:id="rId5"/>
    <p:sldLayoutId id="2147483699" r:id="rId6"/>
    <p:sldLayoutId id="2147483700" r:id="rId7"/>
    <p:sldLayoutId id="2147483701" r:id="rId8"/>
    <p:sldLayoutId id="2147483702" r:id="rId9"/>
    <p:sldLayoutId id="2147483703" r:id="rId10"/>
    <p:sldLayoutId id="2147483704" r:id="rId11"/>
    <p:sldLayoutId id="2147483705" r:id="rId12"/>
    <p:sldLayoutId id="2147483706" r:id="rId13"/>
  </p:sldLayoutIdLst>
  <p:hf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Microsoft_Office_Excel_97-2003_Worksheet1.xls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tags" Target="../tags/tag28.xml"/><Relationship Id="rId13" Type="http://schemas.openxmlformats.org/officeDocument/2006/relationships/tags" Target="../tags/tag33.xml"/><Relationship Id="rId18" Type="http://schemas.openxmlformats.org/officeDocument/2006/relationships/tags" Target="../tags/tag38.xml"/><Relationship Id="rId26" Type="http://schemas.openxmlformats.org/officeDocument/2006/relationships/tags" Target="../tags/tag46.xml"/><Relationship Id="rId3" Type="http://schemas.openxmlformats.org/officeDocument/2006/relationships/tags" Target="../tags/tag23.xml"/><Relationship Id="rId21" Type="http://schemas.openxmlformats.org/officeDocument/2006/relationships/tags" Target="../tags/tag41.xml"/><Relationship Id="rId7" Type="http://schemas.openxmlformats.org/officeDocument/2006/relationships/tags" Target="../tags/tag27.xml"/><Relationship Id="rId12" Type="http://schemas.openxmlformats.org/officeDocument/2006/relationships/tags" Target="../tags/tag32.xml"/><Relationship Id="rId17" Type="http://schemas.openxmlformats.org/officeDocument/2006/relationships/tags" Target="../tags/tag37.xml"/><Relationship Id="rId25" Type="http://schemas.openxmlformats.org/officeDocument/2006/relationships/tags" Target="../tags/tag45.xml"/><Relationship Id="rId2" Type="http://schemas.openxmlformats.org/officeDocument/2006/relationships/tags" Target="../tags/tag22.xml"/><Relationship Id="rId16" Type="http://schemas.openxmlformats.org/officeDocument/2006/relationships/tags" Target="../tags/tag36.xml"/><Relationship Id="rId20" Type="http://schemas.openxmlformats.org/officeDocument/2006/relationships/tags" Target="../tags/tag40.xml"/><Relationship Id="rId1" Type="http://schemas.openxmlformats.org/officeDocument/2006/relationships/tags" Target="../tags/tag21.xml"/><Relationship Id="rId6" Type="http://schemas.openxmlformats.org/officeDocument/2006/relationships/tags" Target="../tags/tag26.xml"/><Relationship Id="rId11" Type="http://schemas.openxmlformats.org/officeDocument/2006/relationships/tags" Target="../tags/tag31.xml"/><Relationship Id="rId24" Type="http://schemas.openxmlformats.org/officeDocument/2006/relationships/tags" Target="../tags/tag44.xml"/><Relationship Id="rId5" Type="http://schemas.openxmlformats.org/officeDocument/2006/relationships/tags" Target="../tags/tag25.xml"/><Relationship Id="rId15" Type="http://schemas.openxmlformats.org/officeDocument/2006/relationships/tags" Target="../tags/tag35.xml"/><Relationship Id="rId23" Type="http://schemas.openxmlformats.org/officeDocument/2006/relationships/tags" Target="../tags/tag43.xml"/><Relationship Id="rId28" Type="http://schemas.openxmlformats.org/officeDocument/2006/relationships/notesSlide" Target="../notesSlides/notesSlide2.xml"/><Relationship Id="rId10" Type="http://schemas.openxmlformats.org/officeDocument/2006/relationships/tags" Target="../tags/tag30.xml"/><Relationship Id="rId19" Type="http://schemas.openxmlformats.org/officeDocument/2006/relationships/tags" Target="../tags/tag39.xml"/><Relationship Id="rId4" Type="http://schemas.openxmlformats.org/officeDocument/2006/relationships/tags" Target="../tags/tag24.xml"/><Relationship Id="rId9" Type="http://schemas.openxmlformats.org/officeDocument/2006/relationships/tags" Target="../tags/tag29.xml"/><Relationship Id="rId14" Type="http://schemas.openxmlformats.org/officeDocument/2006/relationships/tags" Target="../tags/tag34.xml"/><Relationship Id="rId22" Type="http://schemas.openxmlformats.org/officeDocument/2006/relationships/tags" Target="../tags/tag42.xml"/><Relationship Id="rId27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tags" Target="../tags/tag59.xml"/><Relationship Id="rId18" Type="http://schemas.openxmlformats.org/officeDocument/2006/relationships/tags" Target="../tags/tag64.xml"/><Relationship Id="rId26" Type="http://schemas.openxmlformats.org/officeDocument/2006/relationships/tags" Target="../tags/tag72.xml"/><Relationship Id="rId39" Type="http://schemas.openxmlformats.org/officeDocument/2006/relationships/tags" Target="../tags/tag85.xml"/><Relationship Id="rId3" Type="http://schemas.openxmlformats.org/officeDocument/2006/relationships/tags" Target="../tags/tag49.xml"/><Relationship Id="rId21" Type="http://schemas.openxmlformats.org/officeDocument/2006/relationships/tags" Target="../tags/tag67.xml"/><Relationship Id="rId34" Type="http://schemas.openxmlformats.org/officeDocument/2006/relationships/tags" Target="../tags/tag80.xml"/><Relationship Id="rId42" Type="http://schemas.openxmlformats.org/officeDocument/2006/relationships/tags" Target="../tags/tag88.xml"/><Relationship Id="rId47" Type="http://schemas.openxmlformats.org/officeDocument/2006/relationships/tags" Target="../tags/tag93.xml"/><Relationship Id="rId7" Type="http://schemas.openxmlformats.org/officeDocument/2006/relationships/tags" Target="../tags/tag53.xml"/><Relationship Id="rId12" Type="http://schemas.openxmlformats.org/officeDocument/2006/relationships/tags" Target="../tags/tag58.xml"/><Relationship Id="rId17" Type="http://schemas.openxmlformats.org/officeDocument/2006/relationships/tags" Target="../tags/tag63.xml"/><Relationship Id="rId25" Type="http://schemas.openxmlformats.org/officeDocument/2006/relationships/tags" Target="../tags/tag71.xml"/><Relationship Id="rId33" Type="http://schemas.openxmlformats.org/officeDocument/2006/relationships/tags" Target="../tags/tag79.xml"/><Relationship Id="rId38" Type="http://schemas.openxmlformats.org/officeDocument/2006/relationships/tags" Target="../tags/tag84.xml"/><Relationship Id="rId46" Type="http://schemas.openxmlformats.org/officeDocument/2006/relationships/tags" Target="../tags/tag92.xml"/><Relationship Id="rId2" Type="http://schemas.openxmlformats.org/officeDocument/2006/relationships/tags" Target="../tags/tag48.xml"/><Relationship Id="rId16" Type="http://schemas.openxmlformats.org/officeDocument/2006/relationships/tags" Target="../tags/tag62.xml"/><Relationship Id="rId20" Type="http://schemas.openxmlformats.org/officeDocument/2006/relationships/tags" Target="../tags/tag66.xml"/><Relationship Id="rId29" Type="http://schemas.openxmlformats.org/officeDocument/2006/relationships/tags" Target="../tags/tag75.xml"/><Relationship Id="rId41" Type="http://schemas.openxmlformats.org/officeDocument/2006/relationships/tags" Target="../tags/tag87.xml"/><Relationship Id="rId1" Type="http://schemas.openxmlformats.org/officeDocument/2006/relationships/tags" Target="../tags/tag47.xml"/><Relationship Id="rId6" Type="http://schemas.openxmlformats.org/officeDocument/2006/relationships/tags" Target="../tags/tag52.xml"/><Relationship Id="rId11" Type="http://schemas.openxmlformats.org/officeDocument/2006/relationships/tags" Target="../tags/tag57.xml"/><Relationship Id="rId24" Type="http://schemas.openxmlformats.org/officeDocument/2006/relationships/tags" Target="../tags/tag70.xml"/><Relationship Id="rId32" Type="http://schemas.openxmlformats.org/officeDocument/2006/relationships/tags" Target="../tags/tag78.xml"/><Relationship Id="rId37" Type="http://schemas.openxmlformats.org/officeDocument/2006/relationships/tags" Target="../tags/tag83.xml"/><Relationship Id="rId40" Type="http://schemas.openxmlformats.org/officeDocument/2006/relationships/tags" Target="../tags/tag86.xml"/><Relationship Id="rId45" Type="http://schemas.openxmlformats.org/officeDocument/2006/relationships/tags" Target="../tags/tag91.xml"/><Relationship Id="rId5" Type="http://schemas.openxmlformats.org/officeDocument/2006/relationships/tags" Target="../tags/tag51.xml"/><Relationship Id="rId15" Type="http://schemas.openxmlformats.org/officeDocument/2006/relationships/tags" Target="../tags/tag61.xml"/><Relationship Id="rId23" Type="http://schemas.openxmlformats.org/officeDocument/2006/relationships/tags" Target="../tags/tag69.xml"/><Relationship Id="rId28" Type="http://schemas.openxmlformats.org/officeDocument/2006/relationships/tags" Target="../tags/tag74.xml"/><Relationship Id="rId36" Type="http://schemas.openxmlformats.org/officeDocument/2006/relationships/tags" Target="../tags/tag82.xml"/><Relationship Id="rId49" Type="http://schemas.openxmlformats.org/officeDocument/2006/relationships/image" Target="../media/image3.png"/><Relationship Id="rId10" Type="http://schemas.openxmlformats.org/officeDocument/2006/relationships/tags" Target="../tags/tag56.xml"/><Relationship Id="rId19" Type="http://schemas.openxmlformats.org/officeDocument/2006/relationships/tags" Target="../tags/tag65.xml"/><Relationship Id="rId31" Type="http://schemas.openxmlformats.org/officeDocument/2006/relationships/tags" Target="../tags/tag77.xml"/><Relationship Id="rId44" Type="http://schemas.openxmlformats.org/officeDocument/2006/relationships/tags" Target="../tags/tag90.xml"/><Relationship Id="rId4" Type="http://schemas.openxmlformats.org/officeDocument/2006/relationships/tags" Target="../tags/tag50.xml"/><Relationship Id="rId9" Type="http://schemas.openxmlformats.org/officeDocument/2006/relationships/tags" Target="../tags/tag55.xml"/><Relationship Id="rId14" Type="http://schemas.openxmlformats.org/officeDocument/2006/relationships/tags" Target="../tags/tag60.xml"/><Relationship Id="rId22" Type="http://schemas.openxmlformats.org/officeDocument/2006/relationships/tags" Target="../tags/tag68.xml"/><Relationship Id="rId27" Type="http://schemas.openxmlformats.org/officeDocument/2006/relationships/tags" Target="../tags/tag73.xml"/><Relationship Id="rId30" Type="http://schemas.openxmlformats.org/officeDocument/2006/relationships/tags" Target="../tags/tag76.xml"/><Relationship Id="rId35" Type="http://schemas.openxmlformats.org/officeDocument/2006/relationships/tags" Target="../tags/tag81.xml"/><Relationship Id="rId43" Type="http://schemas.openxmlformats.org/officeDocument/2006/relationships/tags" Target="../tags/tag89.xml"/><Relationship Id="rId48" Type="http://schemas.openxmlformats.org/officeDocument/2006/relationships/slideLayout" Target="../slideLayouts/slideLayout2.xml"/><Relationship Id="rId8" Type="http://schemas.openxmlformats.org/officeDocument/2006/relationships/tags" Target="../tags/tag5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0.png"/><Relationship Id="rId4" Type="http://schemas.openxmlformats.org/officeDocument/2006/relationships/oleObject" Target="../embeddings/oleObject1.bin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101.xml"/><Relationship Id="rId13" Type="http://schemas.openxmlformats.org/officeDocument/2006/relationships/tags" Target="../tags/tag106.xml"/><Relationship Id="rId18" Type="http://schemas.openxmlformats.org/officeDocument/2006/relationships/notesSlide" Target="../notesSlides/notesSlide20.xml"/><Relationship Id="rId3" Type="http://schemas.openxmlformats.org/officeDocument/2006/relationships/tags" Target="../tags/tag96.xml"/><Relationship Id="rId21" Type="http://schemas.openxmlformats.org/officeDocument/2006/relationships/image" Target="../media/image16.png"/><Relationship Id="rId7" Type="http://schemas.openxmlformats.org/officeDocument/2006/relationships/tags" Target="../tags/tag100.xml"/><Relationship Id="rId12" Type="http://schemas.openxmlformats.org/officeDocument/2006/relationships/tags" Target="../tags/tag105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95.xml"/><Relationship Id="rId16" Type="http://schemas.openxmlformats.org/officeDocument/2006/relationships/tags" Target="../tags/tag109.xml"/><Relationship Id="rId20" Type="http://schemas.openxmlformats.org/officeDocument/2006/relationships/image" Target="../media/image3.png"/><Relationship Id="rId1" Type="http://schemas.openxmlformats.org/officeDocument/2006/relationships/tags" Target="../tags/tag94.xml"/><Relationship Id="rId6" Type="http://schemas.openxmlformats.org/officeDocument/2006/relationships/tags" Target="../tags/tag99.xml"/><Relationship Id="rId11" Type="http://schemas.openxmlformats.org/officeDocument/2006/relationships/tags" Target="../tags/tag104.xml"/><Relationship Id="rId5" Type="http://schemas.openxmlformats.org/officeDocument/2006/relationships/tags" Target="../tags/tag98.xml"/><Relationship Id="rId15" Type="http://schemas.openxmlformats.org/officeDocument/2006/relationships/tags" Target="../tags/tag108.xml"/><Relationship Id="rId10" Type="http://schemas.openxmlformats.org/officeDocument/2006/relationships/tags" Target="../tags/tag103.xml"/><Relationship Id="rId19" Type="http://schemas.openxmlformats.org/officeDocument/2006/relationships/image" Target="../media/image4.png"/><Relationship Id="rId4" Type="http://schemas.openxmlformats.org/officeDocument/2006/relationships/tags" Target="../tags/tag97.xml"/><Relationship Id="rId9" Type="http://schemas.openxmlformats.org/officeDocument/2006/relationships/tags" Target="../tags/tag102.xml"/><Relationship Id="rId14" Type="http://schemas.openxmlformats.org/officeDocument/2006/relationships/tags" Target="../tags/tag10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wmf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3" Type="http://schemas.openxmlformats.org/officeDocument/2006/relationships/tags" Target="../tags/tag3.xml"/><Relationship Id="rId21" Type="http://schemas.openxmlformats.org/officeDocument/2006/relationships/slideLayout" Target="../slideLayouts/slideLayout6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tags" Target="../tags/tag20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24" Type="http://schemas.openxmlformats.org/officeDocument/2006/relationships/image" Target="../media/image4.png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image" Target="../media/image3.png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notesSlide" Target="../notesSlides/notesSlide1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4.bin"/><Relationship Id="rId5" Type="http://schemas.openxmlformats.org/officeDocument/2006/relationships/oleObject" Target="../embeddings/oleObject3.bin"/><Relationship Id="rId4" Type="http://schemas.openxmlformats.org/officeDocument/2006/relationships/oleObject" Target="../embeddings/oleObject2.bin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4" Type="http://schemas.openxmlformats.org/officeDocument/2006/relationships/oleObject" Target="../embeddings/oleObject6.bin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5" Type="http://schemas.openxmlformats.org/officeDocument/2006/relationships/oleObject" Target="../embeddings/oleObject9.bin"/><Relationship Id="rId4" Type="http://schemas.openxmlformats.org/officeDocument/2006/relationships/oleObject" Target="../embeddings/oleObject8.bin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8" name="Rectangle 4"/>
          <p:cNvSpPr>
            <a:spLocks noGrp="1" noChangeArrowheads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sz="4000" dirty="0" smtClean="0"/>
              <a:t>5. Stepping-Stone </a:t>
            </a:r>
            <a:r>
              <a:rPr lang="en-US" sz="4000" dirty="0" smtClean="0"/>
              <a:t>Intrusion Detection </a:t>
            </a:r>
            <a:r>
              <a:rPr lang="en-US" sz="4000" dirty="0"/>
              <a:t/>
            </a:r>
            <a:br>
              <a:rPr lang="en-US" sz="4000" dirty="0"/>
            </a:br>
            <a:endParaRPr lang="en-US" sz="4000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83468F-6C9A-46E1-B204-A081FBB7A218}" type="slidenum">
              <a:rPr lang="en-US" smtClean="0"/>
              <a:pPr/>
              <a:t>1</a:t>
            </a:fld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057400" y="762000"/>
            <a:ext cx="48768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Adobe Gothic Std B" pitchFamily="34" charset="-128"/>
                <a:ea typeface="Adobe Gothic Std B" pitchFamily="34" charset="-128"/>
              </a:rPr>
              <a:t>Intrusion Detection Module</a:t>
            </a:r>
            <a:endParaRPr lang="en-US" sz="2000" dirty="0">
              <a:latin typeface="Adobe Gothic Std B" pitchFamily="34" charset="-128"/>
              <a:ea typeface="Adobe Gothic Std B" pitchFamily="34" charset="-128"/>
            </a:endParaRPr>
          </a:p>
        </p:txBody>
      </p:sp>
      <p:sp>
        <p:nvSpPr>
          <p:cNvPr id="5" name="Subtitle 2"/>
          <p:cNvSpPr txBox="1">
            <a:spLocks/>
          </p:cNvSpPr>
          <p:nvPr/>
        </p:nvSpPr>
        <p:spPr>
          <a:xfrm>
            <a:off x="1905000" y="4572000"/>
            <a:ext cx="5410200" cy="1447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marL="400050" marR="0" lvl="0" indent="-4000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Stephen Huang</a:t>
            </a:r>
          </a:p>
          <a:p>
            <a:pPr marL="400050" marR="0" lvl="0" indent="-4000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Department of Computer Science</a:t>
            </a:r>
          </a:p>
          <a:p>
            <a:pPr marL="400050" marR="0" lvl="0" indent="-4000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>
                    <a:tint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University of Houston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tint val="75000"/>
                </a:schemeClr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Assumptions</a:t>
            </a:r>
          </a:p>
        </p:txBody>
      </p:sp>
      <p:sp>
        <p:nvSpPr>
          <p:cNvPr id="57347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/>
              <a:t>TELNET or Secured Shell (SSH) connections,</a:t>
            </a:r>
          </a:p>
          <a:p>
            <a:r>
              <a:rPr lang="en-US"/>
              <a:t>There is no valid reason to telnet through 4-5 hosts to reach a destination,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20101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Connection Chain</a:t>
            </a:r>
          </a:p>
        </p:txBody>
      </p:sp>
      <p:sp>
        <p:nvSpPr>
          <p:cNvPr id="58375" name="Text Box 7"/>
          <p:cNvSpPr txBox="1">
            <a:spLocks noChangeArrowheads="1"/>
          </p:cNvSpPr>
          <p:nvPr/>
        </p:nvSpPr>
        <p:spPr bwMode="auto">
          <a:xfrm>
            <a:off x="2451100" y="2265363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i-1</a:t>
            </a:r>
          </a:p>
        </p:txBody>
      </p:sp>
      <p:sp>
        <p:nvSpPr>
          <p:cNvPr id="58376" name="Text Box 8"/>
          <p:cNvSpPr txBox="1">
            <a:spLocks noChangeArrowheads="1"/>
          </p:cNvSpPr>
          <p:nvPr/>
        </p:nvSpPr>
        <p:spPr bwMode="auto">
          <a:xfrm>
            <a:off x="4086225" y="2265363"/>
            <a:ext cx="815975" cy="815975"/>
          </a:xfrm>
          <a:prstGeom prst="rect">
            <a:avLst/>
          </a:prstGeom>
          <a:solidFill>
            <a:srgbClr val="0080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i</a:t>
            </a:r>
            <a:endParaRPr lang="en-US"/>
          </a:p>
        </p:txBody>
      </p:sp>
      <p:sp>
        <p:nvSpPr>
          <p:cNvPr id="58377" name="Text Box 9"/>
          <p:cNvSpPr txBox="1">
            <a:spLocks noChangeArrowheads="1"/>
          </p:cNvSpPr>
          <p:nvPr/>
        </p:nvSpPr>
        <p:spPr bwMode="auto">
          <a:xfrm>
            <a:off x="5715000" y="2286000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i+1</a:t>
            </a:r>
          </a:p>
        </p:txBody>
      </p:sp>
      <p:sp>
        <p:nvSpPr>
          <p:cNvPr id="58378" name="Text Box 10"/>
          <p:cNvSpPr txBox="1">
            <a:spLocks noChangeArrowheads="1"/>
          </p:cNvSpPr>
          <p:nvPr/>
        </p:nvSpPr>
        <p:spPr bwMode="auto">
          <a:xfrm>
            <a:off x="7762875" y="2265363"/>
            <a:ext cx="817563" cy="817562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T</a:t>
            </a:r>
          </a:p>
        </p:txBody>
      </p:sp>
      <p:sp>
        <p:nvSpPr>
          <p:cNvPr id="58379" name="Text Box 11"/>
          <p:cNvSpPr txBox="1">
            <a:spLocks noChangeArrowheads="1"/>
          </p:cNvSpPr>
          <p:nvPr/>
        </p:nvSpPr>
        <p:spPr bwMode="auto">
          <a:xfrm>
            <a:off x="407988" y="2265363"/>
            <a:ext cx="817562" cy="815975"/>
          </a:xfrm>
          <a:prstGeom prst="rect">
            <a:avLst/>
          </a:prstGeom>
          <a:solidFill>
            <a:srgbClr val="FF99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0</a:t>
            </a:r>
            <a:endParaRPr lang="en-US"/>
          </a:p>
        </p:txBody>
      </p:sp>
      <p:sp>
        <p:nvSpPr>
          <p:cNvPr id="58380" name="Line 12"/>
          <p:cNvSpPr>
            <a:spLocks noChangeShapeType="1"/>
          </p:cNvSpPr>
          <p:nvPr/>
        </p:nvSpPr>
        <p:spPr bwMode="auto">
          <a:xfrm>
            <a:off x="1225550" y="2674938"/>
            <a:ext cx="4079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81" name="Line 13"/>
          <p:cNvSpPr>
            <a:spLocks noChangeShapeType="1"/>
          </p:cNvSpPr>
          <p:nvPr/>
        </p:nvSpPr>
        <p:spPr bwMode="auto">
          <a:xfrm>
            <a:off x="2043113" y="2674938"/>
            <a:ext cx="4079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82" name="Line 14"/>
          <p:cNvSpPr>
            <a:spLocks noChangeShapeType="1"/>
          </p:cNvSpPr>
          <p:nvPr/>
        </p:nvSpPr>
        <p:spPr bwMode="auto">
          <a:xfrm>
            <a:off x="3268663" y="2674938"/>
            <a:ext cx="8175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83" name="Line 15"/>
          <p:cNvSpPr>
            <a:spLocks noChangeShapeType="1"/>
          </p:cNvSpPr>
          <p:nvPr/>
        </p:nvSpPr>
        <p:spPr bwMode="auto">
          <a:xfrm>
            <a:off x="4902200" y="2674938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84" name="Line 16"/>
          <p:cNvSpPr>
            <a:spLocks noChangeShapeType="1"/>
          </p:cNvSpPr>
          <p:nvPr/>
        </p:nvSpPr>
        <p:spPr bwMode="auto">
          <a:xfrm>
            <a:off x="6537325" y="2674938"/>
            <a:ext cx="4079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85" name="Line 17"/>
          <p:cNvSpPr>
            <a:spLocks noChangeShapeType="1"/>
          </p:cNvSpPr>
          <p:nvPr/>
        </p:nvSpPr>
        <p:spPr bwMode="auto">
          <a:xfrm>
            <a:off x="7354888" y="2674938"/>
            <a:ext cx="4079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86" name="Line 18"/>
          <p:cNvSpPr>
            <a:spLocks noChangeShapeType="1"/>
          </p:cNvSpPr>
          <p:nvPr/>
        </p:nvSpPr>
        <p:spPr bwMode="auto">
          <a:xfrm>
            <a:off x="1633538" y="2674938"/>
            <a:ext cx="409575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87" name="Line 19"/>
          <p:cNvSpPr>
            <a:spLocks noChangeShapeType="1"/>
          </p:cNvSpPr>
          <p:nvPr/>
        </p:nvSpPr>
        <p:spPr bwMode="auto">
          <a:xfrm>
            <a:off x="6945313" y="2674938"/>
            <a:ext cx="409575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88" name="Line 20"/>
          <p:cNvSpPr>
            <a:spLocks noChangeShapeType="1"/>
          </p:cNvSpPr>
          <p:nvPr/>
        </p:nvSpPr>
        <p:spPr bwMode="auto">
          <a:xfrm flipH="1">
            <a:off x="7354888" y="2878138"/>
            <a:ext cx="4079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89" name="Line 21"/>
          <p:cNvSpPr>
            <a:spLocks noChangeShapeType="1"/>
          </p:cNvSpPr>
          <p:nvPr/>
        </p:nvSpPr>
        <p:spPr bwMode="auto">
          <a:xfrm flipH="1">
            <a:off x="6537325" y="2878138"/>
            <a:ext cx="4079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90" name="Line 22"/>
          <p:cNvSpPr>
            <a:spLocks noChangeShapeType="1"/>
          </p:cNvSpPr>
          <p:nvPr/>
        </p:nvSpPr>
        <p:spPr bwMode="auto">
          <a:xfrm flipH="1">
            <a:off x="4902200" y="2878138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91" name="Line 23"/>
          <p:cNvSpPr>
            <a:spLocks noChangeShapeType="1"/>
          </p:cNvSpPr>
          <p:nvPr/>
        </p:nvSpPr>
        <p:spPr bwMode="auto">
          <a:xfrm flipH="1">
            <a:off x="3268663" y="2878138"/>
            <a:ext cx="8175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92" name="Line 24"/>
          <p:cNvSpPr>
            <a:spLocks noChangeShapeType="1"/>
          </p:cNvSpPr>
          <p:nvPr/>
        </p:nvSpPr>
        <p:spPr bwMode="auto">
          <a:xfrm flipH="1">
            <a:off x="2043113" y="2878138"/>
            <a:ext cx="40798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93" name="Line 25"/>
          <p:cNvSpPr>
            <a:spLocks noChangeShapeType="1"/>
          </p:cNvSpPr>
          <p:nvPr/>
        </p:nvSpPr>
        <p:spPr bwMode="auto">
          <a:xfrm flipH="1">
            <a:off x="1225550" y="2878138"/>
            <a:ext cx="407988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94" name="Line 26"/>
          <p:cNvSpPr>
            <a:spLocks noChangeShapeType="1"/>
          </p:cNvSpPr>
          <p:nvPr/>
        </p:nvSpPr>
        <p:spPr bwMode="auto">
          <a:xfrm flipH="1">
            <a:off x="1633538" y="2878138"/>
            <a:ext cx="409575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95" name="Line 27"/>
          <p:cNvSpPr>
            <a:spLocks noChangeShapeType="1"/>
          </p:cNvSpPr>
          <p:nvPr/>
        </p:nvSpPr>
        <p:spPr bwMode="auto">
          <a:xfrm flipH="1">
            <a:off x="6945313" y="2878138"/>
            <a:ext cx="409575" cy="0"/>
          </a:xfrm>
          <a:prstGeom prst="line">
            <a:avLst/>
          </a:prstGeom>
          <a:noFill/>
          <a:ln w="9525">
            <a:solidFill>
              <a:srgbClr val="000000"/>
            </a:solidFill>
            <a:prstDash val="dash"/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8396" name="Text Box 28"/>
          <p:cNvSpPr txBox="1">
            <a:spLocks noChangeArrowheads="1"/>
          </p:cNvSpPr>
          <p:nvPr/>
        </p:nvSpPr>
        <p:spPr bwMode="auto">
          <a:xfrm>
            <a:off x="2209800" y="5257800"/>
            <a:ext cx="6129338" cy="612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dirty="0"/>
              <a:t>Figure 1: A Sample Connecting Chain </a:t>
            </a:r>
          </a:p>
        </p:txBody>
      </p:sp>
      <p:sp>
        <p:nvSpPr>
          <p:cNvPr id="58397" name="Text Box 29"/>
          <p:cNvSpPr txBox="1">
            <a:spLocks noChangeArrowheads="1"/>
          </p:cNvSpPr>
          <p:nvPr/>
        </p:nvSpPr>
        <p:spPr bwMode="auto">
          <a:xfrm>
            <a:off x="2590800" y="3505200"/>
            <a:ext cx="4699000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 sz="2000" b="1">
                <a:solidFill>
                  <a:schemeClr val="bg2"/>
                </a:solidFill>
              </a:rPr>
              <a:t>Upstream</a:t>
            </a:r>
            <a:r>
              <a:rPr lang="en-US">
                <a:solidFill>
                  <a:schemeClr val="bg2"/>
                </a:solidFill>
              </a:rPr>
              <a:t>               </a:t>
            </a:r>
            <a:r>
              <a:rPr lang="en-US" sz="2000" b="1">
                <a:solidFill>
                  <a:schemeClr val="bg2"/>
                </a:solidFill>
              </a:rPr>
              <a:t>Downstream</a:t>
            </a:r>
          </a:p>
        </p:txBody>
      </p:sp>
      <p:sp>
        <p:nvSpPr>
          <p:cNvPr id="58398" name="Line 30"/>
          <p:cNvSpPr>
            <a:spLocks noChangeShapeType="1"/>
          </p:cNvSpPr>
          <p:nvPr/>
        </p:nvSpPr>
        <p:spPr bwMode="auto">
          <a:xfrm>
            <a:off x="4953000" y="3352800"/>
            <a:ext cx="1430338" cy="1588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399" name="Line 31"/>
          <p:cNvSpPr>
            <a:spLocks noChangeShapeType="1"/>
          </p:cNvSpPr>
          <p:nvPr/>
        </p:nvSpPr>
        <p:spPr bwMode="auto">
          <a:xfrm flipH="1">
            <a:off x="2590800" y="3352800"/>
            <a:ext cx="1430338" cy="0"/>
          </a:xfrm>
          <a:prstGeom prst="line">
            <a:avLst/>
          </a:prstGeom>
          <a:noFill/>
          <a:ln w="12700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58411" name="Text Box 43"/>
          <p:cNvSpPr txBox="1">
            <a:spLocks noChangeArrowheads="1"/>
          </p:cNvSpPr>
          <p:nvPr/>
        </p:nvSpPr>
        <p:spPr bwMode="auto">
          <a:xfrm>
            <a:off x="7620000" y="3352800"/>
            <a:ext cx="990600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/>
              <a:t>Target Victim</a:t>
            </a:r>
          </a:p>
        </p:txBody>
      </p:sp>
      <p:sp>
        <p:nvSpPr>
          <p:cNvPr id="32" name="Text Box 43"/>
          <p:cNvSpPr txBox="1">
            <a:spLocks noChangeArrowheads="1"/>
          </p:cNvSpPr>
          <p:nvPr/>
        </p:nvSpPr>
        <p:spPr bwMode="auto">
          <a:xfrm>
            <a:off x="381000" y="3429000"/>
            <a:ext cx="9906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 smtClean="0"/>
              <a:t>Hacker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624600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Connection Chain</a:t>
            </a:r>
          </a:p>
        </p:txBody>
      </p:sp>
      <p:sp>
        <p:nvSpPr>
          <p:cNvPr id="60419" name="AutoShape 3"/>
          <p:cNvSpPr>
            <a:spLocks noChangeAspect="1" noChangeArrowheads="1"/>
          </p:cNvSpPr>
          <p:nvPr/>
        </p:nvSpPr>
        <p:spPr bwMode="auto">
          <a:xfrm>
            <a:off x="-457200" y="1219200"/>
            <a:ext cx="9601200" cy="469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0420" name="Text Box 4"/>
          <p:cNvSpPr txBox="1">
            <a:spLocks noChangeArrowheads="1"/>
          </p:cNvSpPr>
          <p:nvPr/>
        </p:nvSpPr>
        <p:spPr bwMode="auto">
          <a:xfrm>
            <a:off x="2451100" y="2265363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1</a:t>
            </a:r>
          </a:p>
        </p:txBody>
      </p:sp>
      <p:sp>
        <p:nvSpPr>
          <p:cNvPr id="60421" name="Text Box 5"/>
          <p:cNvSpPr txBox="1">
            <a:spLocks noChangeArrowheads="1"/>
          </p:cNvSpPr>
          <p:nvPr/>
        </p:nvSpPr>
        <p:spPr bwMode="auto">
          <a:xfrm>
            <a:off x="4114800" y="2286000"/>
            <a:ext cx="815975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2</a:t>
            </a:r>
          </a:p>
        </p:txBody>
      </p:sp>
      <p:sp>
        <p:nvSpPr>
          <p:cNvPr id="60422" name="Text Box 6"/>
          <p:cNvSpPr txBox="1">
            <a:spLocks noChangeArrowheads="1"/>
          </p:cNvSpPr>
          <p:nvPr/>
        </p:nvSpPr>
        <p:spPr bwMode="auto">
          <a:xfrm>
            <a:off x="5715000" y="2286000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3</a:t>
            </a:r>
          </a:p>
        </p:txBody>
      </p:sp>
      <p:sp>
        <p:nvSpPr>
          <p:cNvPr id="60423" name="Text Box 7"/>
          <p:cNvSpPr txBox="1">
            <a:spLocks noChangeArrowheads="1"/>
          </p:cNvSpPr>
          <p:nvPr/>
        </p:nvSpPr>
        <p:spPr bwMode="auto">
          <a:xfrm>
            <a:off x="7467600" y="2286000"/>
            <a:ext cx="817563" cy="817563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4</a:t>
            </a:r>
          </a:p>
        </p:txBody>
      </p:sp>
      <p:sp>
        <p:nvSpPr>
          <p:cNvPr id="60424" name="Text Box 8"/>
          <p:cNvSpPr txBox="1">
            <a:spLocks noChangeArrowheads="1"/>
          </p:cNvSpPr>
          <p:nvPr/>
        </p:nvSpPr>
        <p:spPr bwMode="auto">
          <a:xfrm>
            <a:off x="685800" y="2286000"/>
            <a:ext cx="817563" cy="815975"/>
          </a:xfrm>
          <a:prstGeom prst="rect">
            <a:avLst/>
          </a:prstGeom>
          <a:solidFill>
            <a:srgbClr val="FF99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0</a:t>
            </a:r>
            <a:endParaRPr lang="en-US"/>
          </a:p>
        </p:txBody>
      </p:sp>
      <p:sp>
        <p:nvSpPr>
          <p:cNvPr id="60426" name="Line 10"/>
          <p:cNvSpPr>
            <a:spLocks noChangeShapeType="1"/>
          </p:cNvSpPr>
          <p:nvPr/>
        </p:nvSpPr>
        <p:spPr bwMode="auto">
          <a:xfrm>
            <a:off x="1524000" y="25908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0427" name="Line 11"/>
          <p:cNvSpPr>
            <a:spLocks noChangeShapeType="1"/>
          </p:cNvSpPr>
          <p:nvPr/>
        </p:nvSpPr>
        <p:spPr bwMode="auto">
          <a:xfrm>
            <a:off x="3276600" y="2590800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0428" name="Line 12"/>
          <p:cNvSpPr>
            <a:spLocks noChangeShapeType="1"/>
          </p:cNvSpPr>
          <p:nvPr/>
        </p:nvSpPr>
        <p:spPr bwMode="auto">
          <a:xfrm>
            <a:off x="4953000" y="2590800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0430" name="Line 14"/>
          <p:cNvSpPr>
            <a:spLocks noChangeShapeType="1"/>
          </p:cNvSpPr>
          <p:nvPr/>
        </p:nvSpPr>
        <p:spPr bwMode="auto">
          <a:xfrm>
            <a:off x="6553200" y="25908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0433" name="Line 17"/>
          <p:cNvSpPr>
            <a:spLocks noChangeShapeType="1"/>
          </p:cNvSpPr>
          <p:nvPr/>
        </p:nvSpPr>
        <p:spPr bwMode="auto">
          <a:xfrm flipH="1">
            <a:off x="6553200" y="28956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0435" name="Line 19"/>
          <p:cNvSpPr>
            <a:spLocks noChangeShapeType="1"/>
          </p:cNvSpPr>
          <p:nvPr/>
        </p:nvSpPr>
        <p:spPr bwMode="auto">
          <a:xfrm flipH="1">
            <a:off x="4902200" y="2878138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0436" name="Line 20"/>
          <p:cNvSpPr>
            <a:spLocks noChangeShapeType="1"/>
          </p:cNvSpPr>
          <p:nvPr/>
        </p:nvSpPr>
        <p:spPr bwMode="auto">
          <a:xfrm flipH="1">
            <a:off x="3268663" y="2878138"/>
            <a:ext cx="8175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0437" name="Line 21"/>
          <p:cNvSpPr>
            <a:spLocks noChangeShapeType="1"/>
          </p:cNvSpPr>
          <p:nvPr/>
        </p:nvSpPr>
        <p:spPr bwMode="auto">
          <a:xfrm flipH="1" flipV="1">
            <a:off x="1524000" y="28956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0442" name="Text Box 26"/>
          <p:cNvSpPr txBox="1">
            <a:spLocks noChangeArrowheads="1"/>
          </p:cNvSpPr>
          <p:nvPr/>
        </p:nvSpPr>
        <p:spPr bwMode="auto">
          <a:xfrm>
            <a:off x="2895600" y="1676400"/>
            <a:ext cx="4699000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bg2"/>
                </a:solidFill>
                <a:latin typeface="Courier New" pitchFamily="49" charset="0"/>
              </a:rPr>
              <a:t>Upstream</a:t>
            </a:r>
            <a:r>
              <a:rPr lang="en-US">
                <a:solidFill>
                  <a:schemeClr val="bg2"/>
                </a:solidFill>
              </a:rPr>
              <a:t>               </a:t>
            </a:r>
            <a:r>
              <a:rPr lang="en-US">
                <a:solidFill>
                  <a:schemeClr val="bg2"/>
                </a:solidFill>
                <a:latin typeface="Courier New" pitchFamily="49" charset="0"/>
              </a:rPr>
              <a:t>Downstream</a:t>
            </a:r>
          </a:p>
        </p:txBody>
      </p:sp>
      <p:sp>
        <p:nvSpPr>
          <p:cNvPr id="60443" name="Line 27"/>
          <p:cNvSpPr>
            <a:spLocks noChangeShapeType="1"/>
          </p:cNvSpPr>
          <p:nvPr/>
        </p:nvSpPr>
        <p:spPr bwMode="auto">
          <a:xfrm>
            <a:off x="4902200" y="2060575"/>
            <a:ext cx="1430338" cy="158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0444" name="Line 28"/>
          <p:cNvSpPr>
            <a:spLocks noChangeShapeType="1"/>
          </p:cNvSpPr>
          <p:nvPr/>
        </p:nvSpPr>
        <p:spPr bwMode="auto">
          <a:xfrm flipH="1">
            <a:off x="2655888" y="2060575"/>
            <a:ext cx="14303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297724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Connection Chain</a:t>
            </a:r>
          </a:p>
        </p:txBody>
      </p:sp>
      <p:sp>
        <p:nvSpPr>
          <p:cNvPr id="63491" name="AutoShape 3"/>
          <p:cNvSpPr>
            <a:spLocks noChangeAspect="1" noChangeArrowheads="1"/>
          </p:cNvSpPr>
          <p:nvPr/>
        </p:nvSpPr>
        <p:spPr bwMode="auto">
          <a:xfrm>
            <a:off x="-457200" y="1219200"/>
            <a:ext cx="9601200" cy="469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492" name="Text Box 4"/>
          <p:cNvSpPr txBox="1">
            <a:spLocks noChangeArrowheads="1"/>
          </p:cNvSpPr>
          <p:nvPr/>
        </p:nvSpPr>
        <p:spPr bwMode="auto">
          <a:xfrm>
            <a:off x="2451100" y="2265363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1</a:t>
            </a:r>
          </a:p>
        </p:txBody>
      </p:sp>
      <p:sp>
        <p:nvSpPr>
          <p:cNvPr id="63493" name="Text Box 5"/>
          <p:cNvSpPr txBox="1">
            <a:spLocks noChangeArrowheads="1"/>
          </p:cNvSpPr>
          <p:nvPr/>
        </p:nvSpPr>
        <p:spPr bwMode="auto">
          <a:xfrm>
            <a:off x="4114800" y="2286000"/>
            <a:ext cx="815975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2</a:t>
            </a:r>
          </a:p>
        </p:txBody>
      </p:sp>
      <p:sp>
        <p:nvSpPr>
          <p:cNvPr id="63494" name="Text Box 6"/>
          <p:cNvSpPr txBox="1">
            <a:spLocks noChangeArrowheads="1"/>
          </p:cNvSpPr>
          <p:nvPr/>
        </p:nvSpPr>
        <p:spPr bwMode="auto">
          <a:xfrm>
            <a:off x="5715000" y="2286000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3</a:t>
            </a:r>
          </a:p>
        </p:txBody>
      </p:sp>
      <p:sp>
        <p:nvSpPr>
          <p:cNvPr id="63495" name="Text Box 7"/>
          <p:cNvSpPr txBox="1">
            <a:spLocks noChangeArrowheads="1"/>
          </p:cNvSpPr>
          <p:nvPr/>
        </p:nvSpPr>
        <p:spPr bwMode="auto">
          <a:xfrm>
            <a:off x="7467600" y="2286000"/>
            <a:ext cx="817563" cy="817563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4</a:t>
            </a:r>
          </a:p>
        </p:txBody>
      </p:sp>
      <p:sp>
        <p:nvSpPr>
          <p:cNvPr id="63496" name="Text Box 8"/>
          <p:cNvSpPr txBox="1">
            <a:spLocks noChangeArrowheads="1"/>
          </p:cNvSpPr>
          <p:nvPr/>
        </p:nvSpPr>
        <p:spPr bwMode="auto">
          <a:xfrm>
            <a:off x="685800" y="2286000"/>
            <a:ext cx="817563" cy="815975"/>
          </a:xfrm>
          <a:prstGeom prst="rect">
            <a:avLst/>
          </a:prstGeom>
          <a:solidFill>
            <a:srgbClr val="FF99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0</a:t>
            </a:r>
            <a:endParaRPr lang="en-US"/>
          </a:p>
        </p:txBody>
      </p:sp>
      <p:sp>
        <p:nvSpPr>
          <p:cNvPr id="63497" name="Line 9"/>
          <p:cNvSpPr>
            <a:spLocks noChangeShapeType="1"/>
          </p:cNvSpPr>
          <p:nvPr/>
        </p:nvSpPr>
        <p:spPr bwMode="auto">
          <a:xfrm>
            <a:off x="1524000" y="25908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3498" name="Line 10"/>
          <p:cNvSpPr>
            <a:spLocks noChangeShapeType="1"/>
          </p:cNvSpPr>
          <p:nvPr/>
        </p:nvSpPr>
        <p:spPr bwMode="auto">
          <a:xfrm>
            <a:off x="3276600" y="2590800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3499" name="Line 11"/>
          <p:cNvSpPr>
            <a:spLocks noChangeShapeType="1"/>
          </p:cNvSpPr>
          <p:nvPr/>
        </p:nvSpPr>
        <p:spPr bwMode="auto">
          <a:xfrm>
            <a:off x="4953000" y="2590800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3500" name="Line 12"/>
          <p:cNvSpPr>
            <a:spLocks noChangeShapeType="1"/>
          </p:cNvSpPr>
          <p:nvPr/>
        </p:nvSpPr>
        <p:spPr bwMode="auto">
          <a:xfrm>
            <a:off x="6553200" y="25908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3501" name="Line 13"/>
          <p:cNvSpPr>
            <a:spLocks noChangeShapeType="1"/>
          </p:cNvSpPr>
          <p:nvPr/>
        </p:nvSpPr>
        <p:spPr bwMode="auto">
          <a:xfrm flipH="1">
            <a:off x="6553200" y="28956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3502" name="Line 14"/>
          <p:cNvSpPr>
            <a:spLocks noChangeShapeType="1"/>
          </p:cNvSpPr>
          <p:nvPr/>
        </p:nvSpPr>
        <p:spPr bwMode="auto">
          <a:xfrm flipH="1">
            <a:off x="4902200" y="2878138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3503" name="Line 15"/>
          <p:cNvSpPr>
            <a:spLocks noChangeShapeType="1"/>
          </p:cNvSpPr>
          <p:nvPr/>
        </p:nvSpPr>
        <p:spPr bwMode="auto">
          <a:xfrm flipH="1">
            <a:off x="3268663" y="2878138"/>
            <a:ext cx="8175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3504" name="Line 16"/>
          <p:cNvSpPr>
            <a:spLocks noChangeShapeType="1"/>
          </p:cNvSpPr>
          <p:nvPr/>
        </p:nvSpPr>
        <p:spPr bwMode="auto">
          <a:xfrm flipH="1" flipV="1">
            <a:off x="1524000" y="28956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3505" name="Text Box 17"/>
          <p:cNvSpPr txBox="1">
            <a:spLocks noChangeArrowheads="1"/>
          </p:cNvSpPr>
          <p:nvPr/>
        </p:nvSpPr>
        <p:spPr bwMode="auto">
          <a:xfrm>
            <a:off x="2895600" y="1676400"/>
            <a:ext cx="4699000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2"/>
                </a:solidFill>
                <a:latin typeface="Courier New" pitchFamily="49" charset="0"/>
              </a:rPr>
              <a:t>Upstream</a:t>
            </a:r>
            <a:r>
              <a:rPr lang="en-US">
                <a:solidFill>
                  <a:schemeClr val="tx2"/>
                </a:solidFill>
              </a:rPr>
              <a:t>               </a:t>
            </a:r>
            <a:r>
              <a:rPr lang="en-US">
                <a:solidFill>
                  <a:schemeClr val="tx2"/>
                </a:solidFill>
                <a:latin typeface="Courier New" pitchFamily="49" charset="0"/>
              </a:rPr>
              <a:t>Downstream</a:t>
            </a:r>
          </a:p>
        </p:txBody>
      </p:sp>
      <p:sp>
        <p:nvSpPr>
          <p:cNvPr id="63506" name="Line 18"/>
          <p:cNvSpPr>
            <a:spLocks noChangeShapeType="1"/>
          </p:cNvSpPr>
          <p:nvPr/>
        </p:nvSpPr>
        <p:spPr bwMode="auto">
          <a:xfrm>
            <a:off x="4902200" y="2060575"/>
            <a:ext cx="1430338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3507" name="Line 19"/>
          <p:cNvSpPr>
            <a:spLocks noChangeShapeType="1"/>
          </p:cNvSpPr>
          <p:nvPr/>
        </p:nvSpPr>
        <p:spPr bwMode="auto">
          <a:xfrm flipH="1">
            <a:off x="2655888" y="2060575"/>
            <a:ext cx="1430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3509" name="AutoShape 21"/>
          <p:cNvSpPr>
            <a:spLocks/>
          </p:cNvSpPr>
          <p:nvPr/>
        </p:nvSpPr>
        <p:spPr bwMode="auto">
          <a:xfrm>
            <a:off x="2544763" y="2590800"/>
            <a:ext cx="204787" cy="304800"/>
          </a:xfrm>
          <a:prstGeom prst="rightBracket">
            <a:avLst>
              <a:gd name="adj" fmla="val 12403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63510" name="Line 22"/>
          <p:cNvSpPr>
            <a:spLocks noChangeShapeType="1"/>
          </p:cNvSpPr>
          <p:nvPr/>
        </p:nvSpPr>
        <p:spPr bwMode="auto">
          <a:xfrm>
            <a:off x="1524000" y="2590800"/>
            <a:ext cx="1020763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63511" name="Line 23"/>
          <p:cNvSpPr>
            <a:spLocks noChangeShapeType="1"/>
          </p:cNvSpPr>
          <p:nvPr/>
        </p:nvSpPr>
        <p:spPr bwMode="auto">
          <a:xfrm flipH="1">
            <a:off x="1524000" y="2895600"/>
            <a:ext cx="1020763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462408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5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2000"/>
                                        <p:tgtEl>
                                          <p:spTgt spid="635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35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509" grpId="0" animBg="1"/>
      <p:bldP spid="63510" grpId="0" animBg="1"/>
      <p:bldP spid="6351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Connection Chain</a:t>
            </a:r>
          </a:p>
        </p:txBody>
      </p:sp>
      <p:sp>
        <p:nvSpPr>
          <p:cNvPr id="108547" name="AutoShape 3"/>
          <p:cNvSpPr>
            <a:spLocks noChangeAspect="1" noChangeArrowheads="1"/>
          </p:cNvSpPr>
          <p:nvPr/>
        </p:nvSpPr>
        <p:spPr bwMode="auto">
          <a:xfrm>
            <a:off x="-457200" y="1295400"/>
            <a:ext cx="9601200" cy="469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48" name="Text Box 4"/>
          <p:cNvSpPr txBox="1">
            <a:spLocks noChangeArrowheads="1"/>
          </p:cNvSpPr>
          <p:nvPr/>
        </p:nvSpPr>
        <p:spPr bwMode="auto">
          <a:xfrm>
            <a:off x="2451100" y="2265363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1</a:t>
            </a:r>
          </a:p>
        </p:txBody>
      </p:sp>
      <p:sp>
        <p:nvSpPr>
          <p:cNvPr id="108549" name="Text Box 5"/>
          <p:cNvSpPr txBox="1">
            <a:spLocks noChangeArrowheads="1"/>
          </p:cNvSpPr>
          <p:nvPr/>
        </p:nvSpPr>
        <p:spPr bwMode="auto">
          <a:xfrm>
            <a:off x="4114800" y="2286000"/>
            <a:ext cx="815975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2</a:t>
            </a:r>
          </a:p>
        </p:txBody>
      </p:sp>
      <p:sp>
        <p:nvSpPr>
          <p:cNvPr id="108550" name="Text Box 6"/>
          <p:cNvSpPr txBox="1">
            <a:spLocks noChangeArrowheads="1"/>
          </p:cNvSpPr>
          <p:nvPr/>
        </p:nvSpPr>
        <p:spPr bwMode="auto">
          <a:xfrm>
            <a:off x="5715000" y="2286000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3</a:t>
            </a:r>
          </a:p>
        </p:txBody>
      </p:sp>
      <p:sp>
        <p:nvSpPr>
          <p:cNvPr id="108551" name="Text Box 7"/>
          <p:cNvSpPr txBox="1">
            <a:spLocks noChangeArrowheads="1"/>
          </p:cNvSpPr>
          <p:nvPr/>
        </p:nvSpPr>
        <p:spPr bwMode="auto">
          <a:xfrm>
            <a:off x="7467600" y="2286000"/>
            <a:ext cx="817563" cy="817563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4</a:t>
            </a:r>
          </a:p>
        </p:txBody>
      </p:sp>
      <p:sp>
        <p:nvSpPr>
          <p:cNvPr id="108552" name="Text Box 8"/>
          <p:cNvSpPr txBox="1">
            <a:spLocks noChangeArrowheads="1"/>
          </p:cNvSpPr>
          <p:nvPr/>
        </p:nvSpPr>
        <p:spPr bwMode="auto">
          <a:xfrm>
            <a:off x="685800" y="2286000"/>
            <a:ext cx="817563" cy="815975"/>
          </a:xfrm>
          <a:prstGeom prst="rect">
            <a:avLst/>
          </a:prstGeom>
          <a:solidFill>
            <a:srgbClr val="FF99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0</a:t>
            </a:r>
            <a:endParaRPr lang="en-US"/>
          </a:p>
        </p:txBody>
      </p:sp>
      <p:sp>
        <p:nvSpPr>
          <p:cNvPr id="108553" name="Line 9"/>
          <p:cNvSpPr>
            <a:spLocks noChangeShapeType="1"/>
          </p:cNvSpPr>
          <p:nvPr/>
        </p:nvSpPr>
        <p:spPr bwMode="auto">
          <a:xfrm>
            <a:off x="1524000" y="25908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8554" name="Line 10"/>
          <p:cNvSpPr>
            <a:spLocks noChangeShapeType="1"/>
          </p:cNvSpPr>
          <p:nvPr/>
        </p:nvSpPr>
        <p:spPr bwMode="auto">
          <a:xfrm>
            <a:off x="3276600" y="2590800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8555" name="Line 11"/>
          <p:cNvSpPr>
            <a:spLocks noChangeShapeType="1"/>
          </p:cNvSpPr>
          <p:nvPr/>
        </p:nvSpPr>
        <p:spPr bwMode="auto">
          <a:xfrm>
            <a:off x="4953000" y="2590800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8556" name="Line 12"/>
          <p:cNvSpPr>
            <a:spLocks noChangeShapeType="1"/>
          </p:cNvSpPr>
          <p:nvPr/>
        </p:nvSpPr>
        <p:spPr bwMode="auto">
          <a:xfrm>
            <a:off x="6553200" y="25908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8557" name="Line 13"/>
          <p:cNvSpPr>
            <a:spLocks noChangeShapeType="1"/>
          </p:cNvSpPr>
          <p:nvPr/>
        </p:nvSpPr>
        <p:spPr bwMode="auto">
          <a:xfrm flipH="1">
            <a:off x="6553200" y="28956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8558" name="Line 14"/>
          <p:cNvSpPr>
            <a:spLocks noChangeShapeType="1"/>
          </p:cNvSpPr>
          <p:nvPr/>
        </p:nvSpPr>
        <p:spPr bwMode="auto">
          <a:xfrm flipH="1">
            <a:off x="4902200" y="2878138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8559" name="Line 15"/>
          <p:cNvSpPr>
            <a:spLocks noChangeShapeType="1"/>
          </p:cNvSpPr>
          <p:nvPr/>
        </p:nvSpPr>
        <p:spPr bwMode="auto">
          <a:xfrm flipH="1">
            <a:off x="3268663" y="2878138"/>
            <a:ext cx="8175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8560" name="Line 16"/>
          <p:cNvSpPr>
            <a:spLocks noChangeShapeType="1"/>
          </p:cNvSpPr>
          <p:nvPr/>
        </p:nvSpPr>
        <p:spPr bwMode="auto">
          <a:xfrm flipH="1" flipV="1">
            <a:off x="1524000" y="28956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8561" name="Text Box 17"/>
          <p:cNvSpPr txBox="1">
            <a:spLocks noChangeArrowheads="1"/>
          </p:cNvSpPr>
          <p:nvPr/>
        </p:nvSpPr>
        <p:spPr bwMode="auto">
          <a:xfrm>
            <a:off x="2895600" y="1676400"/>
            <a:ext cx="4699000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2"/>
                </a:solidFill>
                <a:latin typeface="Courier New" pitchFamily="49" charset="0"/>
              </a:rPr>
              <a:t>Upstream</a:t>
            </a:r>
            <a:r>
              <a:rPr lang="en-US">
                <a:solidFill>
                  <a:schemeClr val="tx2"/>
                </a:solidFill>
              </a:rPr>
              <a:t>               </a:t>
            </a:r>
            <a:r>
              <a:rPr lang="en-US">
                <a:solidFill>
                  <a:schemeClr val="tx2"/>
                </a:solidFill>
                <a:latin typeface="Courier New" pitchFamily="49" charset="0"/>
              </a:rPr>
              <a:t>Downstream</a:t>
            </a:r>
          </a:p>
        </p:txBody>
      </p:sp>
      <p:sp>
        <p:nvSpPr>
          <p:cNvPr id="108562" name="Line 18"/>
          <p:cNvSpPr>
            <a:spLocks noChangeShapeType="1"/>
          </p:cNvSpPr>
          <p:nvPr/>
        </p:nvSpPr>
        <p:spPr bwMode="auto">
          <a:xfrm>
            <a:off x="4902200" y="2060575"/>
            <a:ext cx="1430338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8563" name="Line 19"/>
          <p:cNvSpPr>
            <a:spLocks noChangeShapeType="1"/>
          </p:cNvSpPr>
          <p:nvPr/>
        </p:nvSpPr>
        <p:spPr bwMode="auto">
          <a:xfrm flipH="1">
            <a:off x="2655888" y="2060575"/>
            <a:ext cx="1430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8564" name="AutoShape 20"/>
          <p:cNvSpPr>
            <a:spLocks/>
          </p:cNvSpPr>
          <p:nvPr/>
        </p:nvSpPr>
        <p:spPr bwMode="auto">
          <a:xfrm>
            <a:off x="4114800" y="2590800"/>
            <a:ext cx="204788" cy="304800"/>
          </a:xfrm>
          <a:prstGeom prst="rightBracket">
            <a:avLst>
              <a:gd name="adj" fmla="val 12403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8565" name="Line 21"/>
          <p:cNvSpPr>
            <a:spLocks noChangeShapeType="1"/>
          </p:cNvSpPr>
          <p:nvPr/>
        </p:nvSpPr>
        <p:spPr bwMode="auto">
          <a:xfrm>
            <a:off x="1524000" y="2590800"/>
            <a:ext cx="2590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8566" name="Line 22"/>
          <p:cNvSpPr>
            <a:spLocks noChangeShapeType="1"/>
          </p:cNvSpPr>
          <p:nvPr/>
        </p:nvSpPr>
        <p:spPr bwMode="auto">
          <a:xfrm flipH="1">
            <a:off x="1524000" y="2895600"/>
            <a:ext cx="26670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3699584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85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2000"/>
                                        <p:tgtEl>
                                          <p:spTgt spid="1085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85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564" grpId="0" animBg="1"/>
      <p:bldP spid="108565" grpId="0" animBg="1"/>
      <p:bldP spid="10856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Connection Chain</a:t>
            </a:r>
          </a:p>
        </p:txBody>
      </p:sp>
      <p:sp>
        <p:nvSpPr>
          <p:cNvPr id="109571" name="AutoShape 3"/>
          <p:cNvSpPr>
            <a:spLocks noChangeAspect="1" noChangeArrowheads="1"/>
          </p:cNvSpPr>
          <p:nvPr/>
        </p:nvSpPr>
        <p:spPr bwMode="auto">
          <a:xfrm>
            <a:off x="-457200" y="1219200"/>
            <a:ext cx="9601200" cy="469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9572" name="Text Box 4"/>
          <p:cNvSpPr txBox="1">
            <a:spLocks noChangeArrowheads="1"/>
          </p:cNvSpPr>
          <p:nvPr/>
        </p:nvSpPr>
        <p:spPr bwMode="auto">
          <a:xfrm>
            <a:off x="2451100" y="2265363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1</a:t>
            </a:r>
          </a:p>
        </p:txBody>
      </p:sp>
      <p:sp>
        <p:nvSpPr>
          <p:cNvPr id="109573" name="Text Box 5"/>
          <p:cNvSpPr txBox="1">
            <a:spLocks noChangeArrowheads="1"/>
          </p:cNvSpPr>
          <p:nvPr/>
        </p:nvSpPr>
        <p:spPr bwMode="auto">
          <a:xfrm>
            <a:off x="4114800" y="2286000"/>
            <a:ext cx="815975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2</a:t>
            </a:r>
          </a:p>
        </p:txBody>
      </p:sp>
      <p:sp>
        <p:nvSpPr>
          <p:cNvPr id="109574" name="Text Box 6"/>
          <p:cNvSpPr txBox="1">
            <a:spLocks noChangeArrowheads="1"/>
          </p:cNvSpPr>
          <p:nvPr/>
        </p:nvSpPr>
        <p:spPr bwMode="auto">
          <a:xfrm>
            <a:off x="5715000" y="2286000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3</a:t>
            </a:r>
          </a:p>
        </p:txBody>
      </p:sp>
      <p:sp>
        <p:nvSpPr>
          <p:cNvPr id="109575" name="Text Box 7"/>
          <p:cNvSpPr txBox="1">
            <a:spLocks noChangeArrowheads="1"/>
          </p:cNvSpPr>
          <p:nvPr/>
        </p:nvSpPr>
        <p:spPr bwMode="auto">
          <a:xfrm>
            <a:off x="7467600" y="2286000"/>
            <a:ext cx="817563" cy="817563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4</a:t>
            </a:r>
          </a:p>
        </p:txBody>
      </p:sp>
      <p:sp>
        <p:nvSpPr>
          <p:cNvPr id="109576" name="Text Box 8"/>
          <p:cNvSpPr txBox="1">
            <a:spLocks noChangeArrowheads="1"/>
          </p:cNvSpPr>
          <p:nvPr/>
        </p:nvSpPr>
        <p:spPr bwMode="auto">
          <a:xfrm>
            <a:off x="685800" y="2286000"/>
            <a:ext cx="817563" cy="815975"/>
          </a:xfrm>
          <a:prstGeom prst="rect">
            <a:avLst/>
          </a:prstGeom>
          <a:solidFill>
            <a:srgbClr val="FF99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0</a:t>
            </a:r>
            <a:endParaRPr lang="en-US"/>
          </a:p>
        </p:txBody>
      </p:sp>
      <p:sp>
        <p:nvSpPr>
          <p:cNvPr id="109577" name="Line 9"/>
          <p:cNvSpPr>
            <a:spLocks noChangeShapeType="1"/>
          </p:cNvSpPr>
          <p:nvPr/>
        </p:nvSpPr>
        <p:spPr bwMode="auto">
          <a:xfrm>
            <a:off x="1524000" y="25908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578" name="Line 10"/>
          <p:cNvSpPr>
            <a:spLocks noChangeShapeType="1"/>
          </p:cNvSpPr>
          <p:nvPr/>
        </p:nvSpPr>
        <p:spPr bwMode="auto">
          <a:xfrm>
            <a:off x="3276600" y="2590800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579" name="Line 11"/>
          <p:cNvSpPr>
            <a:spLocks noChangeShapeType="1"/>
          </p:cNvSpPr>
          <p:nvPr/>
        </p:nvSpPr>
        <p:spPr bwMode="auto">
          <a:xfrm>
            <a:off x="4953000" y="2590800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580" name="Line 12"/>
          <p:cNvSpPr>
            <a:spLocks noChangeShapeType="1"/>
          </p:cNvSpPr>
          <p:nvPr/>
        </p:nvSpPr>
        <p:spPr bwMode="auto">
          <a:xfrm>
            <a:off x="6553200" y="25908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581" name="Line 13"/>
          <p:cNvSpPr>
            <a:spLocks noChangeShapeType="1"/>
          </p:cNvSpPr>
          <p:nvPr/>
        </p:nvSpPr>
        <p:spPr bwMode="auto">
          <a:xfrm flipH="1">
            <a:off x="6553200" y="28956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582" name="Line 14"/>
          <p:cNvSpPr>
            <a:spLocks noChangeShapeType="1"/>
          </p:cNvSpPr>
          <p:nvPr/>
        </p:nvSpPr>
        <p:spPr bwMode="auto">
          <a:xfrm flipH="1">
            <a:off x="4902200" y="2878138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583" name="Line 15"/>
          <p:cNvSpPr>
            <a:spLocks noChangeShapeType="1"/>
          </p:cNvSpPr>
          <p:nvPr/>
        </p:nvSpPr>
        <p:spPr bwMode="auto">
          <a:xfrm flipH="1">
            <a:off x="3268663" y="2878138"/>
            <a:ext cx="8175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584" name="Line 16"/>
          <p:cNvSpPr>
            <a:spLocks noChangeShapeType="1"/>
          </p:cNvSpPr>
          <p:nvPr/>
        </p:nvSpPr>
        <p:spPr bwMode="auto">
          <a:xfrm flipH="1" flipV="1">
            <a:off x="1524000" y="28956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585" name="Text Box 17"/>
          <p:cNvSpPr txBox="1">
            <a:spLocks noChangeArrowheads="1"/>
          </p:cNvSpPr>
          <p:nvPr/>
        </p:nvSpPr>
        <p:spPr bwMode="auto">
          <a:xfrm>
            <a:off x="2895600" y="1676400"/>
            <a:ext cx="4699000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2"/>
                </a:solidFill>
                <a:latin typeface="Courier New" pitchFamily="49" charset="0"/>
              </a:rPr>
              <a:t>Upstream</a:t>
            </a:r>
            <a:r>
              <a:rPr lang="en-US">
                <a:solidFill>
                  <a:schemeClr val="tx2"/>
                </a:solidFill>
              </a:rPr>
              <a:t>               </a:t>
            </a:r>
            <a:r>
              <a:rPr lang="en-US">
                <a:solidFill>
                  <a:schemeClr val="tx2"/>
                </a:solidFill>
                <a:latin typeface="Courier New" pitchFamily="49" charset="0"/>
              </a:rPr>
              <a:t>Downstream</a:t>
            </a:r>
          </a:p>
        </p:txBody>
      </p:sp>
      <p:sp>
        <p:nvSpPr>
          <p:cNvPr id="109586" name="Line 18"/>
          <p:cNvSpPr>
            <a:spLocks noChangeShapeType="1"/>
          </p:cNvSpPr>
          <p:nvPr/>
        </p:nvSpPr>
        <p:spPr bwMode="auto">
          <a:xfrm>
            <a:off x="4902200" y="2060575"/>
            <a:ext cx="1430338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587" name="Line 19"/>
          <p:cNvSpPr>
            <a:spLocks noChangeShapeType="1"/>
          </p:cNvSpPr>
          <p:nvPr/>
        </p:nvSpPr>
        <p:spPr bwMode="auto">
          <a:xfrm flipH="1">
            <a:off x="2655888" y="2060575"/>
            <a:ext cx="1430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588" name="AutoShape 20"/>
          <p:cNvSpPr>
            <a:spLocks/>
          </p:cNvSpPr>
          <p:nvPr/>
        </p:nvSpPr>
        <p:spPr bwMode="auto">
          <a:xfrm>
            <a:off x="5791200" y="2590800"/>
            <a:ext cx="204788" cy="304800"/>
          </a:xfrm>
          <a:prstGeom prst="rightBracket">
            <a:avLst>
              <a:gd name="adj" fmla="val 12403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09589" name="Line 21"/>
          <p:cNvSpPr>
            <a:spLocks noChangeShapeType="1"/>
          </p:cNvSpPr>
          <p:nvPr/>
        </p:nvSpPr>
        <p:spPr bwMode="auto">
          <a:xfrm>
            <a:off x="1524000" y="2590800"/>
            <a:ext cx="4267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09590" name="Line 22"/>
          <p:cNvSpPr>
            <a:spLocks noChangeShapeType="1"/>
          </p:cNvSpPr>
          <p:nvPr/>
        </p:nvSpPr>
        <p:spPr bwMode="auto">
          <a:xfrm flipH="1">
            <a:off x="1524000" y="2895600"/>
            <a:ext cx="4267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708700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9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1095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095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588" grpId="0" animBg="1"/>
      <p:bldP spid="109589" grpId="0" animBg="1"/>
      <p:bldP spid="1095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Connection Chain</a:t>
            </a:r>
          </a:p>
        </p:txBody>
      </p:sp>
      <p:sp>
        <p:nvSpPr>
          <p:cNvPr id="110595" name="AutoShape 3"/>
          <p:cNvSpPr>
            <a:spLocks noChangeAspect="1" noChangeArrowheads="1"/>
          </p:cNvSpPr>
          <p:nvPr/>
        </p:nvSpPr>
        <p:spPr bwMode="auto">
          <a:xfrm>
            <a:off x="-457200" y="1219200"/>
            <a:ext cx="9601200" cy="4699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0596" name="Text Box 4"/>
          <p:cNvSpPr txBox="1">
            <a:spLocks noChangeArrowheads="1"/>
          </p:cNvSpPr>
          <p:nvPr/>
        </p:nvSpPr>
        <p:spPr bwMode="auto">
          <a:xfrm>
            <a:off x="2451100" y="2265363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1</a:t>
            </a:r>
          </a:p>
        </p:txBody>
      </p:sp>
      <p:sp>
        <p:nvSpPr>
          <p:cNvPr id="110597" name="Text Box 5"/>
          <p:cNvSpPr txBox="1">
            <a:spLocks noChangeArrowheads="1"/>
          </p:cNvSpPr>
          <p:nvPr/>
        </p:nvSpPr>
        <p:spPr bwMode="auto">
          <a:xfrm>
            <a:off x="4114800" y="2286000"/>
            <a:ext cx="815975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2</a:t>
            </a:r>
          </a:p>
        </p:txBody>
      </p:sp>
      <p:sp>
        <p:nvSpPr>
          <p:cNvPr id="110598" name="Text Box 6"/>
          <p:cNvSpPr txBox="1">
            <a:spLocks noChangeArrowheads="1"/>
          </p:cNvSpPr>
          <p:nvPr/>
        </p:nvSpPr>
        <p:spPr bwMode="auto">
          <a:xfrm>
            <a:off x="5715000" y="2286000"/>
            <a:ext cx="817563" cy="815975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3</a:t>
            </a:r>
          </a:p>
        </p:txBody>
      </p:sp>
      <p:sp>
        <p:nvSpPr>
          <p:cNvPr id="110599" name="Text Box 7"/>
          <p:cNvSpPr txBox="1">
            <a:spLocks noChangeArrowheads="1"/>
          </p:cNvSpPr>
          <p:nvPr/>
        </p:nvSpPr>
        <p:spPr bwMode="auto">
          <a:xfrm>
            <a:off x="7467600" y="2286000"/>
            <a:ext cx="817563" cy="817563"/>
          </a:xfrm>
          <a:prstGeom prst="rect">
            <a:avLst/>
          </a:prstGeom>
          <a:solidFill>
            <a:srgbClr val="FF9900"/>
          </a:solidFill>
          <a:ln w="9525" algn="ctr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4</a:t>
            </a:r>
          </a:p>
        </p:txBody>
      </p:sp>
      <p:sp>
        <p:nvSpPr>
          <p:cNvPr id="110600" name="Text Box 8"/>
          <p:cNvSpPr txBox="1">
            <a:spLocks noChangeArrowheads="1"/>
          </p:cNvSpPr>
          <p:nvPr/>
        </p:nvSpPr>
        <p:spPr bwMode="auto">
          <a:xfrm>
            <a:off x="685800" y="2286000"/>
            <a:ext cx="817563" cy="815975"/>
          </a:xfrm>
          <a:prstGeom prst="rect">
            <a:avLst/>
          </a:prstGeom>
          <a:solidFill>
            <a:srgbClr val="FF990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pPr algn="ctr"/>
            <a:r>
              <a:rPr lang="en-US"/>
              <a:t>Host</a:t>
            </a:r>
            <a:br>
              <a:rPr lang="en-US"/>
            </a:br>
            <a:r>
              <a:rPr lang="en-US" i="1"/>
              <a:t>0</a:t>
            </a:r>
            <a:endParaRPr lang="en-US"/>
          </a:p>
        </p:txBody>
      </p:sp>
      <p:sp>
        <p:nvSpPr>
          <p:cNvPr id="110601" name="Line 9"/>
          <p:cNvSpPr>
            <a:spLocks noChangeShapeType="1"/>
          </p:cNvSpPr>
          <p:nvPr/>
        </p:nvSpPr>
        <p:spPr bwMode="auto">
          <a:xfrm>
            <a:off x="1524000" y="25908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10602" name="Line 10"/>
          <p:cNvSpPr>
            <a:spLocks noChangeShapeType="1"/>
          </p:cNvSpPr>
          <p:nvPr/>
        </p:nvSpPr>
        <p:spPr bwMode="auto">
          <a:xfrm>
            <a:off x="3276600" y="2590800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10603" name="Line 11"/>
          <p:cNvSpPr>
            <a:spLocks noChangeShapeType="1"/>
          </p:cNvSpPr>
          <p:nvPr/>
        </p:nvSpPr>
        <p:spPr bwMode="auto">
          <a:xfrm>
            <a:off x="4953000" y="2590800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10604" name="Line 12"/>
          <p:cNvSpPr>
            <a:spLocks noChangeShapeType="1"/>
          </p:cNvSpPr>
          <p:nvPr/>
        </p:nvSpPr>
        <p:spPr bwMode="auto">
          <a:xfrm>
            <a:off x="6553200" y="25908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10605" name="Line 13"/>
          <p:cNvSpPr>
            <a:spLocks noChangeShapeType="1"/>
          </p:cNvSpPr>
          <p:nvPr/>
        </p:nvSpPr>
        <p:spPr bwMode="auto">
          <a:xfrm flipH="1">
            <a:off x="6553200" y="28956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10606" name="Line 14"/>
          <p:cNvSpPr>
            <a:spLocks noChangeShapeType="1"/>
          </p:cNvSpPr>
          <p:nvPr/>
        </p:nvSpPr>
        <p:spPr bwMode="auto">
          <a:xfrm flipH="1">
            <a:off x="4902200" y="2878138"/>
            <a:ext cx="817563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10607" name="Line 15"/>
          <p:cNvSpPr>
            <a:spLocks noChangeShapeType="1"/>
          </p:cNvSpPr>
          <p:nvPr/>
        </p:nvSpPr>
        <p:spPr bwMode="auto">
          <a:xfrm flipH="1">
            <a:off x="3268663" y="2878138"/>
            <a:ext cx="817562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10608" name="Line 16"/>
          <p:cNvSpPr>
            <a:spLocks noChangeShapeType="1"/>
          </p:cNvSpPr>
          <p:nvPr/>
        </p:nvSpPr>
        <p:spPr bwMode="auto">
          <a:xfrm flipH="1" flipV="1">
            <a:off x="1524000" y="2895600"/>
            <a:ext cx="91440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10609" name="Text Box 17"/>
          <p:cNvSpPr txBox="1">
            <a:spLocks noChangeArrowheads="1"/>
          </p:cNvSpPr>
          <p:nvPr/>
        </p:nvSpPr>
        <p:spPr bwMode="auto">
          <a:xfrm>
            <a:off x="2895600" y="1676400"/>
            <a:ext cx="4699000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r>
              <a:rPr lang="en-US">
                <a:solidFill>
                  <a:schemeClr val="tx2"/>
                </a:solidFill>
                <a:latin typeface="Courier New" pitchFamily="49" charset="0"/>
              </a:rPr>
              <a:t>Upstream</a:t>
            </a:r>
            <a:r>
              <a:rPr lang="en-US">
                <a:solidFill>
                  <a:schemeClr val="bg2"/>
                </a:solidFill>
              </a:rPr>
              <a:t>               </a:t>
            </a:r>
            <a:r>
              <a:rPr lang="en-US">
                <a:solidFill>
                  <a:schemeClr val="tx2"/>
                </a:solidFill>
                <a:latin typeface="Courier New" pitchFamily="49" charset="0"/>
              </a:rPr>
              <a:t>Downstream</a:t>
            </a:r>
          </a:p>
        </p:txBody>
      </p:sp>
      <p:sp>
        <p:nvSpPr>
          <p:cNvPr id="110610" name="Line 18"/>
          <p:cNvSpPr>
            <a:spLocks noChangeShapeType="1"/>
          </p:cNvSpPr>
          <p:nvPr/>
        </p:nvSpPr>
        <p:spPr bwMode="auto">
          <a:xfrm>
            <a:off x="4902200" y="2060575"/>
            <a:ext cx="1430338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10611" name="Line 19"/>
          <p:cNvSpPr>
            <a:spLocks noChangeShapeType="1"/>
          </p:cNvSpPr>
          <p:nvPr/>
        </p:nvSpPr>
        <p:spPr bwMode="auto">
          <a:xfrm flipH="1">
            <a:off x="2655888" y="2060575"/>
            <a:ext cx="1430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10612" name="AutoShape 20"/>
          <p:cNvSpPr>
            <a:spLocks/>
          </p:cNvSpPr>
          <p:nvPr/>
        </p:nvSpPr>
        <p:spPr bwMode="auto">
          <a:xfrm>
            <a:off x="7543800" y="2590800"/>
            <a:ext cx="204788" cy="304800"/>
          </a:xfrm>
          <a:prstGeom prst="rightBracket">
            <a:avLst>
              <a:gd name="adj" fmla="val 12403"/>
            </a:avLst>
          </a:prstGeom>
          <a:noFill/>
          <a:ln w="285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10613" name="Line 21"/>
          <p:cNvSpPr>
            <a:spLocks noChangeShapeType="1"/>
          </p:cNvSpPr>
          <p:nvPr/>
        </p:nvSpPr>
        <p:spPr bwMode="auto">
          <a:xfrm>
            <a:off x="1524000" y="2590800"/>
            <a:ext cx="6019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10614" name="Line 22"/>
          <p:cNvSpPr>
            <a:spLocks noChangeShapeType="1"/>
          </p:cNvSpPr>
          <p:nvPr/>
        </p:nvSpPr>
        <p:spPr bwMode="auto">
          <a:xfrm flipH="1">
            <a:off x="1524000" y="2895600"/>
            <a:ext cx="60960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267926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10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110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10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612" grpId="0" animBg="1"/>
      <p:bldP spid="110613" grpId="0" animBg="1"/>
      <p:bldP spid="11061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Previous Work [Yung02]</a:t>
            </a:r>
          </a:p>
        </p:txBody>
      </p:sp>
      <p:sp>
        <p:nvSpPr>
          <p:cNvPr id="67587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RTT</a:t>
            </a:r>
            <a:r>
              <a:rPr lang="en-US" dirty="0"/>
              <a:t>: the roundtrip time for a packet to travel from the host to the target machine and (echo) back, </a:t>
            </a:r>
          </a:p>
          <a:p>
            <a:r>
              <a:rPr lang="en-US" dirty="0"/>
              <a:t>RN: the acknowledge time from this host to the next host,</a:t>
            </a:r>
          </a:p>
          <a:p>
            <a:r>
              <a:rPr lang="en-US" dirty="0"/>
              <a:t># Roundtrip Hosts = </a:t>
            </a:r>
            <a:r>
              <a:rPr lang="en-US" dirty="0" smtClean="0"/>
              <a:t>RTT </a:t>
            </a:r>
            <a:r>
              <a:rPr lang="en-US" dirty="0"/>
              <a:t>/ RN,</a:t>
            </a:r>
          </a:p>
          <a:p>
            <a:r>
              <a:rPr lang="en-US" dirty="0"/>
              <a:t>Does not work very well.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63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Problems</a:t>
            </a:r>
          </a:p>
        </p:txBody>
      </p:sp>
      <p:sp>
        <p:nvSpPr>
          <p:cNvPr id="68611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/>
              <a:t>Not accurate estimation,</a:t>
            </a:r>
          </a:p>
          <a:p>
            <a:r>
              <a:rPr lang="en-US"/>
              <a:t>Not real-time algorithm,</a:t>
            </a:r>
          </a:p>
          <a:p>
            <a:r>
              <a:rPr lang="en-US"/>
              <a:t>Depends on network traffic,</a:t>
            </a:r>
          </a:p>
          <a:p>
            <a:r>
              <a:rPr lang="en-US"/>
              <a:t>Depends on host CPU utilization, processor speed, etc.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506049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Our Objective</a:t>
            </a:r>
          </a:p>
        </p:txBody>
      </p:sp>
      <p:sp>
        <p:nvSpPr>
          <p:cNvPr id="69635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/>
              <a:t>Real-time algorithm,</a:t>
            </a:r>
          </a:p>
          <a:p>
            <a:r>
              <a:rPr lang="en-US"/>
              <a:t>More accurate estimation,</a:t>
            </a:r>
          </a:p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903622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Contents</a:t>
            </a:r>
          </a:p>
        </p:txBody>
      </p:sp>
      <p:sp>
        <p:nvSpPr>
          <p:cNvPr id="6150" name="Rectangle 6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Introduction</a:t>
            </a:r>
          </a:p>
          <a:p>
            <a:r>
              <a:rPr lang="en-US" dirty="0"/>
              <a:t>Stepping-Stone </a:t>
            </a:r>
            <a:r>
              <a:rPr lang="en-US" dirty="0" smtClean="0"/>
              <a:t>Detection</a:t>
            </a:r>
          </a:p>
          <a:p>
            <a:r>
              <a:rPr lang="en-US" dirty="0" smtClean="0"/>
              <a:t>Stepping-Stone Correlation</a:t>
            </a:r>
            <a:endParaRPr lang="en-US" dirty="0"/>
          </a:p>
          <a:p>
            <a:r>
              <a:rPr lang="en-US" dirty="0" smtClean="0"/>
              <a:t>Protection at the End of the Chain</a:t>
            </a:r>
            <a:endParaRPr lang="en-US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2</a:t>
            </a:fld>
            <a:endParaRPr lang="en-US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Our Approach</a:t>
            </a:r>
          </a:p>
        </p:txBody>
      </p:sp>
      <p:sp>
        <p:nvSpPr>
          <p:cNvPr id="70659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/>
              <a:t>Use the changes in the roundtrip time to detect a new connection,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749766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0" name="Picture 10" descr="exp2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457200" y="552450"/>
            <a:ext cx="8077200" cy="5772150"/>
          </a:xfrm>
          <a:noFill/>
          <a:ln/>
        </p:spPr>
      </p:pic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52732D-884D-4A35-B057-26EA4DA9EE9C}" type="slidenum">
              <a:rPr lang="en-US" smtClean="0"/>
              <a:pPr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3224838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Picture 2" descr="exp2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457200" y="533400"/>
            <a:ext cx="8077200" cy="5772150"/>
          </a:xfrm>
          <a:noFill/>
          <a:ln/>
        </p:spPr>
      </p:pic>
      <p:sp>
        <p:nvSpPr>
          <p:cNvPr id="79875" name="Line 3"/>
          <p:cNvSpPr>
            <a:spLocks noChangeShapeType="1"/>
          </p:cNvSpPr>
          <p:nvPr/>
        </p:nvSpPr>
        <p:spPr bwMode="auto">
          <a:xfrm>
            <a:off x="1524000" y="5410200"/>
            <a:ext cx="9144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9876" name="Line 4"/>
          <p:cNvSpPr>
            <a:spLocks noChangeShapeType="1"/>
          </p:cNvSpPr>
          <p:nvPr/>
        </p:nvSpPr>
        <p:spPr bwMode="auto">
          <a:xfrm>
            <a:off x="2438400" y="4800600"/>
            <a:ext cx="1066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9877" name="Line 5"/>
          <p:cNvSpPr>
            <a:spLocks noChangeShapeType="1"/>
          </p:cNvSpPr>
          <p:nvPr/>
        </p:nvSpPr>
        <p:spPr bwMode="auto">
          <a:xfrm>
            <a:off x="3505200" y="4191000"/>
            <a:ext cx="9906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9878" name="Line 6"/>
          <p:cNvSpPr>
            <a:spLocks noChangeShapeType="1"/>
          </p:cNvSpPr>
          <p:nvPr/>
        </p:nvSpPr>
        <p:spPr bwMode="auto">
          <a:xfrm>
            <a:off x="4495800" y="3505200"/>
            <a:ext cx="838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9879" name="Line 7"/>
          <p:cNvSpPr>
            <a:spLocks noChangeShapeType="1"/>
          </p:cNvSpPr>
          <p:nvPr/>
        </p:nvSpPr>
        <p:spPr bwMode="auto">
          <a:xfrm>
            <a:off x="5334000" y="2971800"/>
            <a:ext cx="9906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9880" name="Line 8"/>
          <p:cNvSpPr>
            <a:spLocks noChangeShapeType="1"/>
          </p:cNvSpPr>
          <p:nvPr/>
        </p:nvSpPr>
        <p:spPr bwMode="auto">
          <a:xfrm>
            <a:off x="6400800" y="2362200"/>
            <a:ext cx="7620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52732D-884D-4A35-B057-26EA4DA9EE9C}" type="slidenum">
              <a:rPr lang="en-US" smtClean="0"/>
              <a:pPr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77337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Picture 2" descr="exp2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 cstate="print"/>
          <a:srcRect/>
          <a:stretch>
            <a:fillRect/>
          </a:stretch>
        </p:blipFill>
        <p:spPr>
          <a:xfrm>
            <a:off x="457200" y="533400"/>
            <a:ext cx="8077200" cy="5772150"/>
          </a:xfrm>
          <a:noFill/>
          <a:ln/>
        </p:spPr>
      </p:pic>
      <p:sp>
        <p:nvSpPr>
          <p:cNvPr id="81923" name="Line 3"/>
          <p:cNvSpPr>
            <a:spLocks noChangeShapeType="1"/>
          </p:cNvSpPr>
          <p:nvPr/>
        </p:nvSpPr>
        <p:spPr bwMode="auto">
          <a:xfrm>
            <a:off x="1524000" y="5410200"/>
            <a:ext cx="9144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1924" name="Line 4"/>
          <p:cNvSpPr>
            <a:spLocks noChangeShapeType="1"/>
          </p:cNvSpPr>
          <p:nvPr/>
        </p:nvSpPr>
        <p:spPr bwMode="auto">
          <a:xfrm>
            <a:off x="2438400" y="4800600"/>
            <a:ext cx="10668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1925" name="Line 5"/>
          <p:cNvSpPr>
            <a:spLocks noChangeShapeType="1"/>
          </p:cNvSpPr>
          <p:nvPr/>
        </p:nvSpPr>
        <p:spPr bwMode="auto">
          <a:xfrm>
            <a:off x="3505200" y="4191000"/>
            <a:ext cx="9906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1926" name="Line 6"/>
          <p:cNvSpPr>
            <a:spLocks noChangeShapeType="1"/>
          </p:cNvSpPr>
          <p:nvPr/>
        </p:nvSpPr>
        <p:spPr bwMode="auto">
          <a:xfrm>
            <a:off x="4495800" y="3505200"/>
            <a:ext cx="8382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1927" name="Line 7"/>
          <p:cNvSpPr>
            <a:spLocks noChangeShapeType="1"/>
          </p:cNvSpPr>
          <p:nvPr/>
        </p:nvSpPr>
        <p:spPr bwMode="auto">
          <a:xfrm>
            <a:off x="5334000" y="2971800"/>
            <a:ext cx="9906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1928" name="Line 8"/>
          <p:cNvSpPr>
            <a:spLocks noChangeShapeType="1"/>
          </p:cNvSpPr>
          <p:nvPr/>
        </p:nvSpPr>
        <p:spPr bwMode="auto">
          <a:xfrm>
            <a:off x="6400800" y="2362200"/>
            <a:ext cx="762000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1929" name="Line 9"/>
          <p:cNvSpPr>
            <a:spLocks noChangeShapeType="1"/>
          </p:cNvSpPr>
          <p:nvPr/>
        </p:nvSpPr>
        <p:spPr bwMode="auto">
          <a:xfrm>
            <a:off x="2438400" y="4114800"/>
            <a:ext cx="0" cy="1524000"/>
          </a:xfrm>
          <a:prstGeom prst="line">
            <a:avLst/>
          </a:prstGeom>
          <a:noFill/>
          <a:ln w="76200">
            <a:solidFill>
              <a:srgbClr val="FFFF66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1930" name="Line 10"/>
          <p:cNvSpPr>
            <a:spLocks noChangeShapeType="1"/>
          </p:cNvSpPr>
          <p:nvPr/>
        </p:nvSpPr>
        <p:spPr bwMode="auto">
          <a:xfrm>
            <a:off x="3505200" y="3429000"/>
            <a:ext cx="0" cy="1524000"/>
          </a:xfrm>
          <a:prstGeom prst="line">
            <a:avLst/>
          </a:prstGeom>
          <a:noFill/>
          <a:ln w="76200">
            <a:solidFill>
              <a:srgbClr val="FFFF66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1931" name="Line 11"/>
          <p:cNvSpPr>
            <a:spLocks noChangeShapeType="1"/>
          </p:cNvSpPr>
          <p:nvPr/>
        </p:nvSpPr>
        <p:spPr bwMode="auto">
          <a:xfrm>
            <a:off x="4495800" y="2819400"/>
            <a:ext cx="0" cy="1524000"/>
          </a:xfrm>
          <a:prstGeom prst="line">
            <a:avLst/>
          </a:prstGeom>
          <a:noFill/>
          <a:ln w="76200">
            <a:solidFill>
              <a:srgbClr val="FFFF66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1932" name="Line 12"/>
          <p:cNvSpPr>
            <a:spLocks noChangeShapeType="1"/>
          </p:cNvSpPr>
          <p:nvPr/>
        </p:nvSpPr>
        <p:spPr bwMode="auto">
          <a:xfrm>
            <a:off x="5334000" y="2133600"/>
            <a:ext cx="0" cy="1524000"/>
          </a:xfrm>
          <a:prstGeom prst="line">
            <a:avLst/>
          </a:prstGeom>
          <a:noFill/>
          <a:ln w="76200">
            <a:solidFill>
              <a:srgbClr val="FFFF66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1933" name="Line 13"/>
          <p:cNvSpPr>
            <a:spLocks noChangeShapeType="1"/>
          </p:cNvSpPr>
          <p:nvPr/>
        </p:nvSpPr>
        <p:spPr bwMode="auto">
          <a:xfrm>
            <a:off x="6324600" y="1524000"/>
            <a:ext cx="0" cy="1524000"/>
          </a:xfrm>
          <a:prstGeom prst="line">
            <a:avLst/>
          </a:prstGeom>
          <a:noFill/>
          <a:ln w="76200">
            <a:solidFill>
              <a:srgbClr val="FFFF66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352732D-884D-4A35-B057-26EA4DA9EE9C}" type="slidenum">
              <a:rPr lang="en-US" smtClean="0"/>
              <a:pPr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7105359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11" name="Picture 7" descr="exp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81000" y="381000"/>
            <a:ext cx="8305800" cy="582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2712" name="Line 8"/>
          <p:cNvSpPr>
            <a:spLocks noChangeShapeType="1"/>
          </p:cNvSpPr>
          <p:nvPr/>
        </p:nvSpPr>
        <p:spPr bwMode="auto">
          <a:xfrm>
            <a:off x="1524000" y="4800600"/>
            <a:ext cx="10668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2713" name="Line 9"/>
          <p:cNvSpPr>
            <a:spLocks noChangeShapeType="1"/>
          </p:cNvSpPr>
          <p:nvPr/>
        </p:nvSpPr>
        <p:spPr bwMode="auto">
          <a:xfrm flipV="1">
            <a:off x="2667000" y="3429000"/>
            <a:ext cx="0" cy="137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2714" name="Line 10"/>
          <p:cNvSpPr>
            <a:spLocks noChangeShapeType="1"/>
          </p:cNvSpPr>
          <p:nvPr/>
        </p:nvSpPr>
        <p:spPr bwMode="auto">
          <a:xfrm flipV="1">
            <a:off x="2590800" y="3505200"/>
            <a:ext cx="76200" cy="12954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2715" name="Line 11"/>
          <p:cNvSpPr>
            <a:spLocks noChangeShapeType="1"/>
          </p:cNvSpPr>
          <p:nvPr/>
        </p:nvSpPr>
        <p:spPr bwMode="auto">
          <a:xfrm>
            <a:off x="2667000" y="3505200"/>
            <a:ext cx="8382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2716" name="Line 12"/>
          <p:cNvSpPr>
            <a:spLocks noChangeShapeType="1"/>
          </p:cNvSpPr>
          <p:nvPr/>
        </p:nvSpPr>
        <p:spPr bwMode="auto">
          <a:xfrm flipV="1">
            <a:off x="3505200" y="2209800"/>
            <a:ext cx="76200" cy="12954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2717" name="Line 13"/>
          <p:cNvSpPr>
            <a:spLocks noChangeShapeType="1"/>
          </p:cNvSpPr>
          <p:nvPr/>
        </p:nvSpPr>
        <p:spPr bwMode="auto">
          <a:xfrm>
            <a:off x="3581400" y="2209800"/>
            <a:ext cx="20574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2718" name="Line 14"/>
          <p:cNvSpPr>
            <a:spLocks noChangeShapeType="1"/>
          </p:cNvSpPr>
          <p:nvPr/>
        </p:nvSpPr>
        <p:spPr bwMode="auto">
          <a:xfrm>
            <a:off x="5638800" y="2209800"/>
            <a:ext cx="76200" cy="12954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2719" name="Line 15"/>
          <p:cNvSpPr>
            <a:spLocks noChangeShapeType="1"/>
          </p:cNvSpPr>
          <p:nvPr/>
        </p:nvSpPr>
        <p:spPr bwMode="auto">
          <a:xfrm>
            <a:off x="5715000" y="3505200"/>
            <a:ext cx="10668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2720" name="Line 16"/>
          <p:cNvSpPr>
            <a:spLocks noChangeShapeType="1"/>
          </p:cNvSpPr>
          <p:nvPr/>
        </p:nvSpPr>
        <p:spPr bwMode="auto">
          <a:xfrm>
            <a:off x="6781800" y="3505200"/>
            <a:ext cx="76200" cy="1143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2721" name="Line 17"/>
          <p:cNvSpPr>
            <a:spLocks noChangeShapeType="1"/>
          </p:cNvSpPr>
          <p:nvPr/>
        </p:nvSpPr>
        <p:spPr bwMode="auto">
          <a:xfrm>
            <a:off x="6858000" y="4648200"/>
            <a:ext cx="8382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0F4A8A-2F35-49F5-92AD-25014410477F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72292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500"/>
                                        <p:tgtEl>
                                          <p:spTgt spid="72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12" dur="500"/>
                                        <p:tgtEl>
                                          <p:spTgt spid="72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17" dur="500"/>
                                        <p:tgtEl>
                                          <p:spTgt spid="72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2" dur="500"/>
                                        <p:tgtEl>
                                          <p:spTgt spid="727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27" dur="500"/>
                                        <p:tgtEl>
                                          <p:spTgt spid="72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32" dur="500"/>
                                        <p:tgtEl>
                                          <p:spTgt spid="727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37" dur="500"/>
                                        <p:tgtEl>
                                          <p:spTgt spid="72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Top)">
                                      <p:cBhvr>
                                        <p:cTn id="42" dur="500"/>
                                        <p:tgtEl>
                                          <p:spTgt spid="72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47" dur="500"/>
                                        <p:tgtEl>
                                          <p:spTgt spid="727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712" grpId="0" animBg="1"/>
      <p:bldP spid="72714" grpId="0" animBg="1"/>
      <p:bldP spid="72715" grpId="0" animBg="1"/>
      <p:bldP spid="72716" grpId="0" animBg="1"/>
      <p:bldP spid="72717" grpId="0" animBg="1"/>
      <p:bldP spid="72718" grpId="0" animBg="1"/>
      <p:bldP spid="72719" grpId="0" animBg="1"/>
      <p:bldP spid="72720" grpId="0" animBg="1"/>
      <p:bldP spid="72721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Why is it better?</a:t>
            </a:r>
          </a:p>
        </p:txBody>
      </p:sp>
      <p:grpSp>
        <p:nvGrpSpPr>
          <p:cNvPr id="83981" name="Group 13"/>
          <p:cNvGrpSpPr>
            <a:grpSpLocks/>
          </p:cNvGrpSpPr>
          <p:nvPr/>
        </p:nvGrpSpPr>
        <p:grpSpPr bwMode="auto">
          <a:xfrm>
            <a:off x="762000" y="1600200"/>
            <a:ext cx="6705600" cy="4038600"/>
            <a:chOff x="480" y="1008"/>
            <a:chExt cx="4224" cy="2544"/>
          </a:xfrm>
        </p:grpSpPr>
        <p:sp>
          <p:nvSpPr>
            <p:cNvPr id="83972" name="Line 4"/>
            <p:cNvSpPr>
              <a:spLocks noChangeShapeType="1"/>
            </p:cNvSpPr>
            <p:nvPr/>
          </p:nvSpPr>
          <p:spPr bwMode="auto">
            <a:xfrm>
              <a:off x="480" y="3552"/>
              <a:ext cx="8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3973" name="Line 5"/>
            <p:cNvSpPr>
              <a:spLocks noChangeShapeType="1"/>
            </p:cNvSpPr>
            <p:nvPr/>
          </p:nvSpPr>
          <p:spPr bwMode="auto">
            <a:xfrm flipV="1">
              <a:off x="1296" y="2976"/>
              <a:ext cx="0" cy="57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3974" name="Line 6"/>
            <p:cNvSpPr>
              <a:spLocks noChangeShapeType="1"/>
            </p:cNvSpPr>
            <p:nvPr/>
          </p:nvSpPr>
          <p:spPr bwMode="auto">
            <a:xfrm>
              <a:off x="1296" y="2976"/>
              <a:ext cx="76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3975" name="Line 7"/>
            <p:cNvSpPr>
              <a:spLocks noChangeShapeType="1"/>
            </p:cNvSpPr>
            <p:nvPr/>
          </p:nvSpPr>
          <p:spPr bwMode="auto">
            <a:xfrm flipV="1">
              <a:off x="2064" y="1920"/>
              <a:ext cx="0" cy="1056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3976" name="Line 8"/>
            <p:cNvSpPr>
              <a:spLocks noChangeShapeType="1"/>
            </p:cNvSpPr>
            <p:nvPr/>
          </p:nvSpPr>
          <p:spPr bwMode="auto">
            <a:xfrm>
              <a:off x="2064" y="1920"/>
              <a:ext cx="76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3977" name="Line 9"/>
            <p:cNvSpPr>
              <a:spLocks noChangeShapeType="1"/>
            </p:cNvSpPr>
            <p:nvPr/>
          </p:nvSpPr>
          <p:spPr bwMode="auto">
            <a:xfrm flipV="1">
              <a:off x="2832" y="1248"/>
              <a:ext cx="0" cy="67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3978" name="Line 10"/>
            <p:cNvSpPr>
              <a:spLocks noChangeShapeType="1"/>
            </p:cNvSpPr>
            <p:nvPr/>
          </p:nvSpPr>
          <p:spPr bwMode="auto">
            <a:xfrm>
              <a:off x="2832" y="1248"/>
              <a:ext cx="912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3979" name="Line 11"/>
            <p:cNvSpPr>
              <a:spLocks noChangeShapeType="1"/>
            </p:cNvSpPr>
            <p:nvPr/>
          </p:nvSpPr>
          <p:spPr bwMode="auto">
            <a:xfrm flipV="1">
              <a:off x="3744" y="1008"/>
              <a:ext cx="0" cy="24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3980" name="Line 12"/>
            <p:cNvSpPr>
              <a:spLocks noChangeShapeType="1"/>
            </p:cNvSpPr>
            <p:nvPr/>
          </p:nvSpPr>
          <p:spPr bwMode="auto">
            <a:xfrm>
              <a:off x="3744" y="1008"/>
              <a:ext cx="960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3982" name="Line 14"/>
          <p:cNvSpPr>
            <a:spLocks noChangeShapeType="1"/>
          </p:cNvSpPr>
          <p:nvPr/>
        </p:nvSpPr>
        <p:spPr bwMode="auto">
          <a:xfrm>
            <a:off x="2362200" y="4724400"/>
            <a:ext cx="0" cy="914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3983" name="Line 15"/>
          <p:cNvSpPr>
            <a:spLocks noChangeShapeType="1"/>
          </p:cNvSpPr>
          <p:nvPr/>
        </p:nvSpPr>
        <p:spPr bwMode="auto">
          <a:xfrm>
            <a:off x="3581400" y="3048000"/>
            <a:ext cx="0" cy="1676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3984" name="Line 16"/>
          <p:cNvSpPr>
            <a:spLocks noChangeShapeType="1"/>
          </p:cNvSpPr>
          <p:nvPr/>
        </p:nvSpPr>
        <p:spPr bwMode="auto">
          <a:xfrm>
            <a:off x="4800600" y="1981200"/>
            <a:ext cx="0" cy="1066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3985" name="Line 17"/>
          <p:cNvSpPr>
            <a:spLocks noChangeShapeType="1"/>
          </p:cNvSpPr>
          <p:nvPr/>
        </p:nvSpPr>
        <p:spPr bwMode="auto">
          <a:xfrm>
            <a:off x="6400800" y="1600200"/>
            <a:ext cx="0" cy="381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3986" name="Line 18"/>
          <p:cNvSpPr>
            <a:spLocks noChangeShapeType="1"/>
          </p:cNvSpPr>
          <p:nvPr/>
        </p:nvSpPr>
        <p:spPr bwMode="auto">
          <a:xfrm>
            <a:off x="1066800" y="5638800"/>
            <a:ext cx="0" cy="457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3987" name="Line 19"/>
          <p:cNvSpPr>
            <a:spLocks noChangeShapeType="1"/>
          </p:cNvSpPr>
          <p:nvPr/>
        </p:nvSpPr>
        <p:spPr bwMode="auto">
          <a:xfrm>
            <a:off x="7467600" y="1600200"/>
            <a:ext cx="0" cy="4495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3988" name="Line 20"/>
          <p:cNvSpPr>
            <a:spLocks noChangeShapeType="1"/>
          </p:cNvSpPr>
          <p:nvPr/>
        </p:nvSpPr>
        <p:spPr bwMode="auto">
          <a:xfrm>
            <a:off x="533400" y="6096000"/>
            <a:ext cx="7848600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2469304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839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0" dur="500"/>
                                        <p:tgtEl>
                                          <p:spTgt spid="839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83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6" dur="500"/>
                                        <p:tgtEl>
                                          <p:spTgt spid="83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9" dur="500"/>
                                        <p:tgtEl>
                                          <p:spTgt spid="83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82" grpId="0" animBg="1"/>
      <p:bldP spid="83983" grpId="0" animBg="1"/>
      <p:bldP spid="83984" grpId="0" animBg="1"/>
      <p:bldP spid="83985" grpId="0" animBg="1"/>
      <p:bldP spid="8398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TCP Packet Types</a:t>
            </a:r>
          </a:p>
        </p:txBody>
      </p:sp>
      <p:sp>
        <p:nvSpPr>
          <p:cNvPr id="74755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/>
              <a:t>FIN: to end a TCP session,</a:t>
            </a:r>
          </a:p>
          <a:p>
            <a:r>
              <a:rPr lang="en-US"/>
              <a:t>SYN: to start a TCP session,</a:t>
            </a:r>
          </a:p>
          <a:p>
            <a:r>
              <a:rPr lang="en-US"/>
              <a:t>RST: to drop a TCP connection,</a:t>
            </a:r>
          </a:p>
          <a:p>
            <a:r>
              <a:rPr lang="en-US"/>
              <a:t>PSH:  to sent the packet immediately,</a:t>
            </a:r>
          </a:p>
          <a:p>
            <a:r>
              <a:rPr lang="en-US"/>
              <a:t>ACK: to acknowledge a packet, and</a:t>
            </a:r>
          </a:p>
          <a:p>
            <a:r>
              <a:rPr lang="en-US"/>
              <a:t>URG: to signal an urgent packet.</a:t>
            </a:r>
          </a:p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0915610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6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Logical Types</a:t>
            </a:r>
          </a:p>
        </p:txBody>
      </p:sp>
      <p:sp>
        <p:nvSpPr>
          <p:cNvPr id="95237" name="Rectangle 5"/>
          <p:cNvSpPr>
            <a:spLocks noGrp="1" noChangeArrowheads="1"/>
          </p:cNvSpPr>
          <p:nvPr>
            <p:ph idx="1"/>
          </p:nvPr>
        </p:nvSpPr>
        <p:spPr>
          <a:xfrm>
            <a:off x="457200" y="1981200"/>
            <a:ext cx="5943600" cy="4114800"/>
          </a:xfrm>
        </p:spPr>
        <p:txBody>
          <a:bodyPr/>
          <a:lstStyle/>
          <a:p>
            <a:r>
              <a:rPr lang="en-US"/>
              <a:t>SEND (PSH): Send a packet to the next host</a:t>
            </a:r>
          </a:p>
          <a:p>
            <a:r>
              <a:rPr lang="en-US"/>
              <a:t>ECHO (PSH): Echo one or more packets</a:t>
            </a:r>
          </a:p>
          <a:p>
            <a:r>
              <a:rPr lang="en-US"/>
              <a:t>ACKnowledge (ACK): If there is a delay in sending ECHO, for one or more packets</a:t>
            </a:r>
          </a:p>
          <a:p>
            <a:endParaRPr lang="en-US"/>
          </a:p>
        </p:txBody>
      </p:sp>
      <p:grpSp>
        <p:nvGrpSpPr>
          <p:cNvPr id="95241" name="Group 9"/>
          <p:cNvGrpSpPr>
            <a:grpSpLocks/>
          </p:cNvGrpSpPr>
          <p:nvPr/>
        </p:nvGrpSpPr>
        <p:grpSpPr bwMode="auto">
          <a:xfrm>
            <a:off x="6705600" y="1981200"/>
            <a:ext cx="838200" cy="762000"/>
            <a:chOff x="3696" y="1536"/>
            <a:chExt cx="528" cy="480"/>
          </a:xfrm>
        </p:grpSpPr>
        <p:sp>
          <p:nvSpPr>
            <p:cNvPr id="95240" name="Rectangle 8"/>
            <p:cNvSpPr>
              <a:spLocks noChangeArrowheads="1"/>
            </p:cNvSpPr>
            <p:nvPr/>
          </p:nvSpPr>
          <p:spPr bwMode="auto">
            <a:xfrm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39" name="AutoShape 7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5242" name="Group 10"/>
          <p:cNvGrpSpPr>
            <a:grpSpLocks/>
          </p:cNvGrpSpPr>
          <p:nvPr/>
        </p:nvGrpSpPr>
        <p:grpSpPr bwMode="auto">
          <a:xfrm>
            <a:off x="6705600" y="3200400"/>
            <a:ext cx="838200" cy="762000"/>
            <a:chOff x="3696" y="1536"/>
            <a:chExt cx="528" cy="480"/>
          </a:xfrm>
        </p:grpSpPr>
        <p:sp>
          <p:nvSpPr>
            <p:cNvPr id="95243" name="Rectangle 11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44" name="AutoShape 12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5248" name="Group 16"/>
          <p:cNvGrpSpPr>
            <a:grpSpLocks/>
          </p:cNvGrpSpPr>
          <p:nvPr/>
        </p:nvGrpSpPr>
        <p:grpSpPr bwMode="auto">
          <a:xfrm>
            <a:off x="7696200" y="3200400"/>
            <a:ext cx="838200" cy="762000"/>
            <a:chOff x="3696" y="1536"/>
            <a:chExt cx="528" cy="480"/>
          </a:xfrm>
        </p:grpSpPr>
        <p:sp>
          <p:nvSpPr>
            <p:cNvPr id="95249" name="Rectangle 17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50" name="AutoShape 18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5251" name="Group 19"/>
          <p:cNvGrpSpPr>
            <a:grpSpLocks/>
          </p:cNvGrpSpPr>
          <p:nvPr/>
        </p:nvGrpSpPr>
        <p:grpSpPr bwMode="auto">
          <a:xfrm>
            <a:off x="7696200" y="1981200"/>
            <a:ext cx="838200" cy="762000"/>
            <a:chOff x="3696" y="1536"/>
            <a:chExt cx="528" cy="480"/>
          </a:xfrm>
        </p:grpSpPr>
        <p:sp>
          <p:nvSpPr>
            <p:cNvPr id="95252" name="Rectangle 20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53" name="AutoShape 21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5254" name="Group 22"/>
          <p:cNvGrpSpPr>
            <a:grpSpLocks/>
          </p:cNvGrpSpPr>
          <p:nvPr/>
        </p:nvGrpSpPr>
        <p:grpSpPr bwMode="auto">
          <a:xfrm>
            <a:off x="7696200" y="4419600"/>
            <a:ext cx="838200" cy="762000"/>
            <a:chOff x="3696" y="1536"/>
            <a:chExt cx="528" cy="480"/>
          </a:xfrm>
        </p:grpSpPr>
        <p:sp>
          <p:nvSpPr>
            <p:cNvPr id="95255" name="Rectangle 23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56" name="AutoShape 24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5257" name="Group 25"/>
          <p:cNvGrpSpPr>
            <a:grpSpLocks/>
          </p:cNvGrpSpPr>
          <p:nvPr/>
        </p:nvGrpSpPr>
        <p:grpSpPr bwMode="auto">
          <a:xfrm>
            <a:off x="6705600" y="4419600"/>
            <a:ext cx="838200" cy="762000"/>
            <a:chOff x="3696" y="1536"/>
            <a:chExt cx="528" cy="480"/>
          </a:xfrm>
        </p:grpSpPr>
        <p:sp>
          <p:nvSpPr>
            <p:cNvPr id="95258" name="Rectangle 26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59" name="AutoShape 27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2365732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Simple Patterns</a:t>
            </a:r>
          </a:p>
        </p:txBody>
      </p:sp>
      <p:grpSp>
        <p:nvGrpSpPr>
          <p:cNvPr id="98351" name="Group 47"/>
          <p:cNvGrpSpPr>
            <a:grpSpLocks/>
          </p:cNvGrpSpPr>
          <p:nvPr/>
        </p:nvGrpSpPr>
        <p:grpSpPr bwMode="auto">
          <a:xfrm>
            <a:off x="1143000" y="2362200"/>
            <a:ext cx="838200" cy="762000"/>
            <a:chOff x="3696" y="1536"/>
            <a:chExt cx="528" cy="480"/>
          </a:xfrm>
        </p:grpSpPr>
        <p:sp>
          <p:nvSpPr>
            <p:cNvPr id="98352" name="Rectangle 48"/>
            <p:cNvSpPr>
              <a:spLocks noChangeArrowheads="1"/>
            </p:cNvSpPr>
            <p:nvPr/>
          </p:nvSpPr>
          <p:spPr bwMode="auto">
            <a:xfrm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353" name="AutoShape 49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8357" name="Group 53"/>
          <p:cNvGrpSpPr>
            <a:grpSpLocks/>
          </p:cNvGrpSpPr>
          <p:nvPr/>
        </p:nvGrpSpPr>
        <p:grpSpPr bwMode="auto">
          <a:xfrm>
            <a:off x="2057400" y="2362200"/>
            <a:ext cx="838200" cy="762000"/>
            <a:chOff x="3696" y="1536"/>
            <a:chExt cx="528" cy="480"/>
          </a:xfrm>
        </p:grpSpPr>
        <p:sp>
          <p:nvSpPr>
            <p:cNvPr id="98358" name="Rectangle 54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359" name="AutoShape 55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8381" name="Group 77"/>
          <p:cNvGrpSpPr>
            <a:grpSpLocks/>
          </p:cNvGrpSpPr>
          <p:nvPr/>
        </p:nvGrpSpPr>
        <p:grpSpPr bwMode="auto">
          <a:xfrm>
            <a:off x="2971800" y="2362200"/>
            <a:ext cx="838200" cy="762000"/>
            <a:chOff x="3696" y="1536"/>
            <a:chExt cx="528" cy="480"/>
          </a:xfrm>
        </p:grpSpPr>
        <p:sp>
          <p:nvSpPr>
            <p:cNvPr id="98382" name="Rectangle 78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383" name="AutoShape 79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8405" name="Group 101"/>
          <p:cNvGrpSpPr>
            <a:grpSpLocks/>
          </p:cNvGrpSpPr>
          <p:nvPr/>
        </p:nvGrpSpPr>
        <p:grpSpPr bwMode="auto">
          <a:xfrm>
            <a:off x="5943600" y="5867400"/>
            <a:ext cx="2819400" cy="762000"/>
            <a:chOff x="960" y="3120"/>
            <a:chExt cx="1776" cy="480"/>
          </a:xfrm>
        </p:grpSpPr>
        <p:sp>
          <p:nvSpPr>
            <p:cNvPr id="98385" name="Rectangle 81"/>
            <p:cNvSpPr>
              <a:spLocks noChangeArrowheads="1"/>
            </p:cNvSpPr>
            <p:nvPr/>
          </p:nvSpPr>
          <p:spPr bwMode="auto">
            <a:xfrm>
              <a:off x="960" y="3120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600"/>
            </a:p>
          </p:txBody>
        </p:sp>
        <p:sp>
          <p:nvSpPr>
            <p:cNvPr id="98388" name="Rectangle 84"/>
            <p:cNvSpPr>
              <a:spLocks noChangeArrowheads="1"/>
            </p:cNvSpPr>
            <p:nvPr/>
          </p:nvSpPr>
          <p:spPr bwMode="auto">
            <a:xfrm flipV="1">
              <a:off x="1584" y="3120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600"/>
            </a:p>
          </p:txBody>
        </p:sp>
        <p:sp>
          <p:nvSpPr>
            <p:cNvPr id="98400" name="Rectangle 96"/>
            <p:cNvSpPr>
              <a:spLocks noChangeArrowheads="1"/>
            </p:cNvSpPr>
            <p:nvPr/>
          </p:nvSpPr>
          <p:spPr bwMode="auto">
            <a:xfrm flipV="1">
              <a:off x="2208" y="3120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 sz="1600"/>
            </a:p>
          </p:txBody>
        </p:sp>
        <p:sp>
          <p:nvSpPr>
            <p:cNvPr id="98402" name="Text Box 98"/>
            <p:cNvSpPr txBox="1">
              <a:spLocks noChangeArrowheads="1"/>
            </p:cNvSpPr>
            <p:nvPr/>
          </p:nvSpPr>
          <p:spPr bwMode="auto">
            <a:xfrm>
              <a:off x="1008" y="3264"/>
              <a:ext cx="432" cy="2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600">
                  <a:solidFill>
                    <a:schemeClr val="bg2"/>
                  </a:solidFill>
                </a:rPr>
                <a:t>Send</a:t>
              </a:r>
            </a:p>
          </p:txBody>
        </p:sp>
        <p:sp>
          <p:nvSpPr>
            <p:cNvPr id="98403" name="Text Box 99"/>
            <p:cNvSpPr txBox="1">
              <a:spLocks noChangeArrowheads="1"/>
            </p:cNvSpPr>
            <p:nvPr/>
          </p:nvSpPr>
          <p:spPr bwMode="auto">
            <a:xfrm>
              <a:off x="1632" y="3264"/>
              <a:ext cx="432" cy="2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600">
                  <a:solidFill>
                    <a:schemeClr val="bg2"/>
                  </a:solidFill>
                </a:rPr>
                <a:t>Echo</a:t>
              </a:r>
            </a:p>
          </p:txBody>
        </p:sp>
        <p:sp>
          <p:nvSpPr>
            <p:cNvPr id="98404" name="Text Box 100"/>
            <p:cNvSpPr txBox="1">
              <a:spLocks noChangeArrowheads="1"/>
            </p:cNvSpPr>
            <p:nvPr/>
          </p:nvSpPr>
          <p:spPr bwMode="auto">
            <a:xfrm>
              <a:off x="2256" y="3264"/>
              <a:ext cx="432" cy="2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600">
                  <a:solidFill>
                    <a:schemeClr val="bg2"/>
                  </a:solidFill>
                </a:rPr>
                <a:t>Ack</a:t>
              </a:r>
            </a:p>
          </p:txBody>
        </p:sp>
      </p:grpSp>
      <p:grpSp>
        <p:nvGrpSpPr>
          <p:cNvPr id="98406" name="Group 102"/>
          <p:cNvGrpSpPr>
            <a:grpSpLocks/>
          </p:cNvGrpSpPr>
          <p:nvPr/>
        </p:nvGrpSpPr>
        <p:grpSpPr bwMode="auto">
          <a:xfrm>
            <a:off x="1524000" y="2057400"/>
            <a:ext cx="838200" cy="304800"/>
            <a:chOff x="912" y="1632"/>
            <a:chExt cx="528" cy="192"/>
          </a:xfrm>
        </p:grpSpPr>
        <p:sp>
          <p:nvSpPr>
            <p:cNvPr id="98407" name="Line 103"/>
            <p:cNvSpPr>
              <a:spLocks noChangeShapeType="1"/>
            </p:cNvSpPr>
            <p:nvPr/>
          </p:nvSpPr>
          <p:spPr bwMode="auto">
            <a:xfrm flipV="1">
              <a:off x="1440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8408" name="Line 104"/>
            <p:cNvSpPr>
              <a:spLocks noChangeShapeType="1"/>
            </p:cNvSpPr>
            <p:nvPr/>
          </p:nvSpPr>
          <p:spPr bwMode="auto">
            <a:xfrm flipH="1">
              <a:off x="912" y="1632"/>
              <a:ext cx="52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8409" name="Line 105"/>
            <p:cNvSpPr>
              <a:spLocks noChangeShapeType="1"/>
            </p:cNvSpPr>
            <p:nvPr/>
          </p:nvSpPr>
          <p:spPr bwMode="auto">
            <a:xfrm>
              <a:off x="912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418" name="Group 114"/>
          <p:cNvGrpSpPr>
            <a:grpSpLocks/>
          </p:cNvGrpSpPr>
          <p:nvPr/>
        </p:nvGrpSpPr>
        <p:grpSpPr bwMode="auto">
          <a:xfrm>
            <a:off x="1143000" y="3962400"/>
            <a:ext cx="838200" cy="762000"/>
            <a:chOff x="3696" y="1536"/>
            <a:chExt cx="528" cy="480"/>
          </a:xfrm>
        </p:grpSpPr>
        <p:sp>
          <p:nvSpPr>
            <p:cNvPr id="98419" name="Rectangle 115"/>
            <p:cNvSpPr>
              <a:spLocks noChangeArrowheads="1"/>
            </p:cNvSpPr>
            <p:nvPr/>
          </p:nvSpPr>
          <p:spPr bwMode="auto">
            <a:xfrm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420" name="AutoShape 116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8421" name="Group 117"/>
          <p:cNvGrpSpPr>
            <a:grpSpLocks/>
          </p:cNvGrpSpPr>
          <p:nvPr/>
        </p:nvGrpSpPr>
        <p:grpSpPr bwMode="auto">
          <a:xfrm>
            <a:off x="2971800" y="3962400"/>
            <a:ext cx="838200" cy="762000"/>
            <a:chOff x="3696" y="1536"/>
            <a:chExt cx="528" cy="480"/>
          </a:xfrm>
        </p:grpSpPr>
        <p:sp>
          <p:nvSpPr>
            <p:cNvPr id="98422" name="Rectangle 118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423" name="AutoShape 119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8424" name="Group 120"/>
          <p:cNvGrpSpPr>
            <a:grpSpLocks/>
          </p:cNvGrpSpPr>
          <p:nvPr/>
        </p:nvGrpSpPr>
        <p:grpSpPr bwMode="auto">
          <a:xfrm>
            <a:off x="3886200" y="3962400"/>
            <a:ext cx="838200" cy="762000"/>
            <a:chOff x="3696" y="1536"/>
            <a:chExt cx="528" cy="480"/>
          </a:xfrm>
        </p:grpSpPr>
        <p:sp>
          <p:nvSpPr>
            <p:cNvPr id="98425" name="Rectangle 121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426" name="AutoShape 122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8427" name="Group 123"/>
          <p:cNvGrpSpPr>
            <a:grpSpLocks/>
          </p:cNvGrpSpPr>
          <p:nvPr/>
        </p:nvGrpSpPr>
        <p:grpSpPr bwMode="auto">
          <a:xfrm>
            <a:off x="1524000" y="3733800"/>
            <a:ext cx="1828800" cy="228600"/>
            <a:chOff x="912" y="1632"/>
            <a:chExt cx="528" cy="192"/>
          </a:xfrm>
        </p:grpSpPr>
        <p:sp>
          <p:nvSpPr>
            <p:cNvPr id="98428" name="Line 124"/>
            <p:cNvSpPr>
              <a:spLocks noChangeShapeType="1"/>
            </p:cNvSpPr>
            <p:nvPr/>
          </p:nvSpPr>
          <p:spPr bwMode="auto">
            <a:xfrm flipV="1">
              <a:off x="1440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8429" name="Line 125"/>
            <p:cNvSpPr>
              <a:spLocks noChangeShapeType="1"/>
            </p:cNvSpPr>
            <p:nvPr/>
          </p:nvSpPr>
          <p:spPr bwMode="auto">
            <a:xfrm flipH="1">
              <a:off x="912" y="1632"/>
              <a:ext cx="52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8430" name="Line 126"/>
            <p:cNvSpPr>
              <a:spLocks noChangeShapeType="1"/>
            </p:cNvSpPr>
            <p:nvPr/>
          </p:nvSpPr>
          <p:spPr bwMode="auto">
            <a:xfrm>
              <a:off x="912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8431" name="Group 127"/>
          <p:cNvGrpSpPr>
            <a:grpSpLocks/>
          </p:cNvGrpSpPr>
          <p:nvPr/>
        </p:nvGrpSpPr>
        <p:grpSpPr bwMode="auto">
          <a:xfrm>
            <a:off x="2057400" y="3962400"/>
            <a:ext cx="838200" cy="762000"/>
            <a:chOff x="3696" y="1536"/>
            <a:chExt cx="528" cy="480"/>
          </a:xfrm>
        </p:grpSpPr>
        <p:sp>
          <p:nvSpPr>
            <p:cNvPr id="98432" name="Rectangle 128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433" name="AutoShape 129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98434" name="Group 130"/>
          <p:cNvGrpSpPr>
            <a:grpSpLocks/>
          </p:cNvGrpSpPr>
          <p:nvPr/>
        </p:nvGrpSpPr>
        <p:grpSpPr bwMode="auto">
          <a:xfrm rot="10800000" flipH="1">
            <a:off x="3352800" y="4724400"/>
            <a:ext cx="838200" cy="304800"/>
            <a:chOff x="912" y="1632"/>
            <a:chExt cx="528" cy="192"/>
          </a:xfrm>
        </p:grpSpPr>
        <p:sp>
          <p:nvSpPr>
            <p:cNvPr id="98435" name="Line 131"/>
            <p:cNvSpPr>
              <a:spLocks noChangeShapeType="1"/>
            </p:cNvSpPr>
            <p:nvPr/>
          </p:nvSpPr>
          <p:spPr bwMode="auto">
            <a:xfrm flipV="1">
              <a:off x="1440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8436" name="Line 132"/>
            <p:cNvSpPr>
              <a:spLocks noChangeShapeType="1"/>
            </p:cNvSpPr>
            <p:nvPr/>
          </p:nvSpPr>
          <p:spPr bwMode="auto">
            <a:xfrm flipH="1">
              <a:off x="912" y="1632"/>
              <a:ext cx="52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8437" name="Line 133"/>
            <p:cNvSpPr>
              <a:spLocks noChangeShapeType="1"/>
            </p:cNvSpPr>
            <p:nvPr/>
          </p:nvSpPr>
          <p:spPr bwMode="auto">
            <a:xfrm>
              <a:off x="912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82749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98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98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98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Packet Pattern 1</a:t>
            </a:r>
          </a:p>
        </p:txBody>
      </p:sp>
      <p:sp>
        <p:nvSpPr>
          <p:cNvPr id="100406" name="Text Box 54"/>
          <p:cNvSpPr txBox="1">
            <a:spLocks noChangeArrowheads="1"/>
          </p:cNvSpPr>
          <p:nvPr/>
        </p:nvSpPr>
        <p:spPr bwMode="auto">
          <a:xfrm>
            <a:off x="1219200" y="3581400"/>
            <a:ext cx="5715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Matches all unmatched SEND packets</a:t>
            </a:r>
          </a:p>
        </p:txBody>
      </p:sp>
      <p:grpSp>
        <p:nvGrpSpPr>
          <p:cNvPr id="100407" name="Group 55"/>
          <p:cNvGrpSpPr>
            <a:grpSpLocks/>
          </p:cNvGrpSpPr>
          <p:nvPr/>
        </p:nvGrpSpPr>
        <p:grpSpPr bwMode="auto">
          <a:xfrm>
            <a:off x="990600" y="2362200"/>
            <a:ext cx="838200" cy="762000"/>
            <a:chOff x="3696" y="1536"/>
            <a:chExt cx="528" cy="480"/>
          </a:xfrm>
        </p:grpSpPr>
        <p:sp>
          <p:nvSpPr>
            <p:cNvPr id="100408" name="Rectangle 56"/>
            <p:cNvSpPr>
              <a:spLocks noChangeArrowheads="1"/>
            </p:cNvSpPr>
            <p:nvPr/>
          </p:nvSpPr>
          <p:spPr bwMode="auto">
            <a:xfrm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09" name="AutoShape 57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413" name="Group 61"/>
          <p:cNvGrpSpPr>
            <a:grpSpLocks/>
          </p:cNvGrpSpPr>
          <p:nvPr/>
        </p:nvGrpSpPr>
        <p:grpSpPr bwMode="auto">
          <a:xfrm>
            <a:off x="6477000" y="2362200"/>
            <a:ext cx="838200" cy="762000"/>
            <a:chOff x="3696" y="1536"/>
            <a:chExt cx="528" cy="480"/>
          </a:xfrm>
        </p:grpSpPr>
        <p:sp>
          <p:nvSpPr>
            <p:cNvPr id="100414" name="Rectangle 62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15" name="AutoShape 63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419" name="Group 67"/>
          <p:cNvGrpSpPr>
            <a:grpSpLocks/>
          </p:cNvGrpSpPr>
          <p:nvPr/>
        </p:nvGrpSpPr>
        <p:grpSpPr bwMode="auto">
          <a:xfrm>
            <a:off x="1905000" y="2362200"/>
            <a:ext cx="838200" cy="762000"/>
            <a:chOff x="3696" y="1536"/>
            <a:chExt cx="528" cy="480"/>
          </a:xfrm>
        </p:grpSpPr>
        <p:sp>
          <p:nvSpPr>
            <p:cNvPr id="100420" name="Rectangle 68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1" name="AutoShape 69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422" name="Group 70"/>
          <p:cNvGrpSpPr>
            <a:grpSpLocks/>
          </p:cNvGrpSpPr>
          <p:nvPr/>
        </p:nvGrpSpPr>
        <p:grpSpPr bwMode="auto">
          <a:xfrm>
            <a:off x="7391400" y="2362200"/>
            <a:ext cx="838200" cy="762000"/>
            <a:chOff x="3696" y="1536"/>
            <a:chExt cx="528" cy="480"/>
          </a:xfrm>
        </p:grpSpPr>
        <p:sp>
          <p:nvSpPr>
            <p:cNvPr id="100423" name="Rectangle 71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4" name="AutoShape 72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425" name="Group 73"/>
          <p:cNvGrpSpPr>
            <a:grpSpLocks/>
          </p:cNvGrpSpPr>
          <p:nvPr/>
        </p:nvGrpSpPr>
        <p:grpSpPr bwMode="auto">
          <a:xfrm>
            <a:off x="2819400" y="2362200"/>
            <a:ext cx="838200" cy="762000"/>
            <a:chOff x="3696" y="1536"/>
            <a:chExt cx="528" cy="480"/>
          </a:xfrm>
        </p:grpSpPr>
        <p:sp>
          <p:nvSpPr>
            <p:cNvPr id="100426" name="Rectangle 74"/>
            <p:cNvSpPr>
              <a:spLocks noChangeArrowheads="1"/>
            </p:cNvSpPr>
            <p:nvPr/>
          </p:nvSpPr>
          <p:spPr bwMode="auto">
            <a:xfrm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27" name="AutoShape 75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428" name="Group 76"/>
          <p:cNvGrpSpPr>
            <a:grpSpLocks/>
          </p:cNvGrpSpPr>
          <p:nvPr/>
        </p:nvGrpSpPr>
        <p:grpSpPr bwMode="auto">
          <a:xfrm>
            <a:off x="3733800" y="2362200"/>
            <a:ext cx="838200" cy="762000"/>
            <a:chOff x="3696" y="1536"/>
            <a:chExt cx="528" cy="480"/>
          </a:xfrm>
        </p:grpSpPr>
        <p:sp>
          <p:nvSpPr>
            <p:cNvPr id="100429" name="Rectangle 77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30" name="AutoShape 78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431" name="Group 79"/>
          <p:cNvGrpSpPr>
            <a:grpSpLocks/>
          </p:cNvGrpSpPr>
          <p:nvPr/>
        </p:nvGrpSpPr>
        <p:grpSpPr bwMode="auto">
          <a:xfrm>
            <a:off x="4648200" y="2362200"/>
            <a:ext cx="838200" cy="762000"/>
            <a:chOff x="3696" y="1536"/>
            <a:chExt cx="528" cy="480"/>
          </a:xfrm>
        </p:grpSpPr>
        <p:sp>
          <p:nvSpPr>
            <p:cNvPr id="100432" name="Rectangle 80"/>
            <p:cNvSpPr>
              <a:spLocks noChangeArrowheads="1"/>
            </p:cNvSpPr>
            <p:nvPr/>
          </p:nvSpPr>
          <p:spPr bwMode="auto">
            <a:xfrm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33" name="AutoShape 81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434" name="Group 82"/>
          <p:cNvGrpSpPr>
            <a:grpSpLocks/>
          </p:cNvGrpSpPr>
          <p:nvPr/>
        </p:nvGrpSpPr>
        <p:grpSpPr bwMode="auto">
          <a:xfrm>
            <a:off x="5562600" y="2362200"/>
            <a:ext cx="838200" cy="762000"/>
            <a:chOff x="3696" y="1536"/>
            <a:chExt cx="528" cy="480"/>
          </a:xfrm>
        </p:grpSpPr>
        <p:sp>
          <p:nvSpPr>
            <p:cNvPr id="100435" name="Rectangle 83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36" name="AutoShape 84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0444" name="Group 92"/>
          <p:cNvGrpSpPr>
            <a:grpSpLocks/>
          </p:cNvGrpSpPr>
          <p:nvPr/>
        </p:nvGrpSpPr>
        <p:grpSpPr bwMode="auto">
          <a:xfrm>
            <a:off x="5791200" y="5715000"/>
            <a:ext cx="2819400" cy="762000"/>
            <a:chOff x="960" y="3120"/>
            <a:chExt cx="1776" cy="480"/>
          </a:xfrm>
        </p:grpSpPr>
        <p:sp>
          <p:nvSpPr>
            <p:cNvPr id="100445" name="Rectangle 93"/>
            <p:cNvSpPr>
              <a:spLocks noChangeArrowheads="1"/>
            </p:cNvSpPr>
            <p:nvPr/>
          </p:nvSpPr>
          <p:spPr bwMode="auto">
            <a:xfrm>
              <a:off x="960" y="3120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46" name="Rectangle 94"/>
            <p:cNvSpPr>
              <a:spLocks noChangeArrowheads="1"/>
            </p:cNvSpPr>
            <p:nvPr/>
          </p:nvSpPr>
          <p:spPr bwMode="auto">
            <a:xfrm flipV="1">
              <a:off x="1584" y="3120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47" name="Rectangle 95"/>
            <p:cNvSpPr>
              <a:spLocks noChangeArrowheads="1"/>
            </p:cNvSpPr>
            <p:nvPr/>
          </p:nvSpPr>
          <p:spPr bwMode="auto">
            <a:xfrm flipV="1">
              <a:off x="2208" y="3120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448" name="Text Box 96"/>
            <p:cNvSpPr txBox="1">
              <a:spLocks noChangeArrowheads="1"/>
            </p:cNvSpPr>
            <p:nvPr/>
          </p:nvSpPr>
          <p:spPr bwMode="auto">
            <a:xfrm>
              <a:off x="1008" y="3264"/>
              <a:ext cx="43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>
                  <a:solidFill>
                    <a:schemeClr val="bg2"/>
                  </a:solidFill>
                </a:rPr>
                <a:t>Send</a:t>
              </a:r>
            </a:p>
          </p:txBody>
        </p:sp>
        <p:sp>
          <p:nvSpPr>
            <p:cNvPr id="100449" name="Text Box 97"/>
            <p:cNvSpPr txBox="1">
              <a:spLocks noChangeArrowheads="1"/>
            </p:cNvSpPr>
            <p:nvPr/>
          </p:nvSpPr>
          <p:spPr bwMode="auto">
            <a:xfrm>
              <a:off x="1632" y="3264"/>
              <a:ext cx="43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>
                  <a:solidFill>
                    <a:schemeClr val="bg2"/>
                  </a:solidFill>
                </a:rPr>
                <a:t>Echo</a:t>
              </a:r>
            </a:p>
          </p:txBody>
        </p:sp>
        <p:sp>
          <p:nvSpPr>
            <p:cNvPr id="100450" name="Text Box 98"/>
            <p:cNvSpPr txBox="1">
              <a:spLocks noChangeArrowheads="1"/>
            </p:cNvSpPr>
            <p:nvPr/>
          </p:nvSpPr>
          <p:spPr bwMode="auto">
            <a:xfrm>
              <a:off x="2256" y="3264"/>
              <a:ext cx="43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>
                  <a:solidFill>
                    <a:schemeClr val="bg2"/>
                  </a:solidFill>
                </a:rPr>
                <a:t>Ack</a:t>
              </a:r>
            </a:p>
          </p:txBody>
        </p:sp>
      </p:grpSp>
      <p:grpSp>
        <p:nvGrpSpPr>
          <p:cNvPr id="100457" name="Group 105"/>
          <p:cNvGrpSpPr>
            <a:grpSpLocks/>
          </p:cNvGrpSpPr>
          <p:nvPr/>
        </p:nvGrpSpPr>
        <p:grpSpPr bwMode="auto">
          <a:xfrm>
            <a:off x="1447800" y="2057400"/>
            <a:ext cx="5410200" cy="304800"/>
            <a:chOff x="912" y="1296"/>
            <a:chExt cx="3408" cy="192"/>
          </a:xfrm>
        </p:grpSpPr>
        <p:sp>
          <p:nvSpPr>
            <p:cNvPr id="100452" name="Line 100"/>
            <p:cNvSpPr>
              <a:spLocks noChangeShapeType="1"/>
            </p:cNvSpPr>
            <p:nvPr/>
          </p:nvSpPr>
          <p:spPr bwMode="auto">
            <a:xfrm flipV="1">
              <a:off x="4320" y="1296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0453" name="Line 101"/>
            <p:cNvSpPr>
              <a:spLocks noChangeShapeType="1"/>
            </p:cNvSpPr>
            <p:nvPr/>
          </p:nvSpPr>
          <p:spPr bwMode="auto">
            <a:xfrm flipH="1">
              <a:off x="912" y="1296"/>
              <a:ext cx="340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0454" name="Line 102"/>
            <p:cNvSpPr>
              <a:spLocks noChangeShapeType="1"/>
            </p:cNvSpPr>
            <p:nvPr/>
          </p:nvSpPr>
          <p:spPr bwMode="auto">
            <a:xfrm>
              <a:off x="912" y="1296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0455" name="Line 103"/>
            <p:cNvSpPr>
              <a:spLocks noChangeShapeType="1"/>
            </p:cNvSpPr>
            <p:nvPr/>
          </p:nvSpPr>
          <p:spPr bwMode="auto">
            <a:xfrm>
              <a:off x="2016" y="1296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0456" name="Line 104"/>
            <p:cNvSpPr>
              <a:spLocks noChangeShapeType="1"/>
            </p:cNvSpPr>
            <p:nvPr/>
          </p:nvSpPr>
          <p:spPr bwMode="auto">
            <a:xfrm>
              <a:off x="3168" y="1296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0461" name="Group 109"/>
          <p:cNvGrpSpPr>
            <a:grpSpLocks/>
          </p:cNvGrpSpPr>
          <p:nvPr/>
        </p:nvGrpSpPr>
        <p:grpSpPr bwMode="auto">
          <a:xfrm>
            <a:off x="6858000" y="3124200"/>
            <a:ext cx="914400" cy="228600"/>
            <a:chOff x="4320" y="1968"/>
            <a:chExt cx="576" cy="144"/>
          </a:xfrm>
        </p:grpSpPr>
        <p:sp>
          <p:nvSpPr>
            <p:cNvPr id="100458" name="Line 106"/>
            <p:cNvSpPr>
              <a:spLocks noChangeShapeType="1"/>
            </p:cNvSpPr>
            <p:nvPr/>
          </p:nvSpPr>
          <p:spPr bwMode="auto">
            <a:xfrm>
              <a:off x="4896" y="1968"/>
              <a:ext cx="0" cy="14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0459" name="Line 107"/>
            <p:cNvSpPr>
              <a:spLocks noChangeShapeType="1"/>
            </p:cNvSpPr>
            <p:nvPr/>
          </p:nvSpPr>
          <p:spPr bwMode="auto">
            <a:xfrm flipH="1">
              <a:off x="4320" y="2112"/>
              <a:ext cx="57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0460" name="Line 108"/>
            <p:cNvSpPr>
              <a:spLocks noChangeShapeType="1"/>
            </p:cNvSpPr>
            <p:nvPr/>
          </p:nvSpPr>
          <p:spPr bwMode="auto">
            <a:xfrm flipV="1">
              <a:off x="4320" y="1968"/>
              <a:ext cx="0" cy="14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430213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0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1004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Security</a:t>
            </a:r>
          </a:p>
        </p:txBody>
      </p:sp>
      <p:sp>
        <p:nvSpPr>
          <p:cNvPr id="56323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/>
              <a:t>Hacker,</a:t>
            </a:r>
          </a:p>
          <a:p>
            <a:r>
              <a:rPr lang="en-US"/>
              <a:t>Identity Theft,</a:t>
            </a:r>
          </a:p>
          <a:p>
            <a:r>
              <a:rPr lang="en-US"/>
              <a:t>Privacy,</a:t>
            </a:r>
          </a:p>
          <a:p>
            <a:r>
              <a:rPr lang="en-US"/>
              <a:t>National Infrastructure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3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5" name="Rectangle 3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Packet Pattern 2</a:t>
            </a:r>
          </a:p>
        </p:txBody>
      </p:sp>
      <p:sp>
        <p:nvSpPr>
          <p:cNvPr id="105476" name="Text Box 4"/>
          <p:cNvSpPr txBox="1">
            <a:spLocks noChangeArrowheads="1"/>
          </p:cNvSpPr>
          <p:nvPr/>
        </p:nvSpPr>
        <p:spPr bwMode="auto">
          <a:xfrm>
            <a:off x="1143000" y="4343400"/>
            <a:ext cx="5715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Acknowledge all un-ACK ECHO packets</a:t>
            </a:r>
          </a:p>
        </p:txBody>
      </p:sp>
      <p:grpSp>
        <p:nvGrpSpPr>
          <p:cNvPr id="105477" name="Group 5"/>
          <p:cNvGrpSpPr>
            <a:grpSpLocks/>
          </p:cNvGrpSpPr>
          <p:nvPr/>
        </p:nvGrpSpPr>
        <p:grpSpPr bwMode="auto">
          <a:xfrm>
            <a:off x="990600" y="2895600"/>
            <a:ext cx="838200" cy="762000"/>
            <a:chOff x="3696" y="1536"/>
            <a:chExt cx="528" cy="480"/>
          </a:xfrm>
        </p:grpSpPr>
        <p:sp>
          <p:nvSpPr>
            <p:cNvPr id="105478" name="Rectangle 6"/>
            <p:cNvSpPr>
              <a:spLocks noChangeArrowheads="1"/>
            </p:cNvSpPr>
            <p:nvPr/>
          </p:nvSpPr>
          <p:spPr bwMode="auto">
            <a:xfrm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479" name="AutoShape 7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5480" name="Group 8"/>
          <p:cNvGrpSpPr>
            <a:grpSpLocks/>
          </p:cNvGrpSpPr>
          <p:nvPr/>
        </p:nvGrpSpPr>
        <p:grpSpPr bwMode="auto">
          <a:xfrm>
            <a:off x="5562600" y="2895600"/>
            <a:ext cx="838200" cy="762000"/>
            <a:chOff x="3696" y="1536"/>
            <a:chExt cx="528" cy="480"/>
          </a:xfrm>
        </p:grpSpPr>
        <p:sp>
          <p:nvSpPr>
            <p:cNvPr id="105481" name="Rectangle 9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482" name="AutoShape 10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5486" name="Group 14"/>
          <p:cNvGrpSpPr>
            <a:grpSpLocks/>
          </p:cNvGrpSpPr>
          <p:nvPr/>
        </p:nvGrpSpPr>
        <p:grpSpPr bwMode="auto">
          <a:xfrm>
            <a:off x="6477000" y="2895600"/>
            <a:ext cx="838200" cy="762000"/>
            <a:chOff x="3696" y="1536"/>
            <a:chExt cx="528" cy="480"/>
          </a:xfrm>
        </p:grpSpPr>
        <p:sp>
          <p:nvSpPr>
            <p:cNvPr id="105487" name="Rectangle 15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488" name="AutoShape 16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5489" name="Group 17"/>
          <p:cNvGrpSpPr>
            <a:grpSpLocks/>
          </p:cNvGrpSpPr>
          <p:nvPr/>
        </p:nvGrpSpPr>
        <p:grpSpPr bwMode="auto">
          <a:xfrm>
            <a:off x="2819400" y="2895600"/>
            <a:ext cx="838200" cy="762000"/>
            <a:chOff x="3696" y="1536"/>
            <a:chExt cx="528" cy="480"/>
          </a:xfrm>
        </p:grpSpPr>
        <p:sp>
          <p:nvSpPr>
            <p:cNvPr id="105490" name="Rectangle 18"/>
            <p:cNvSpPr>
              <a:spLocks noChangeArrowheads="1"/>
            </p:cNvSpPr>
            <p:nvPr/>
          </p:nvSpPr>
          <p:spPr bwMode="auto">
            <a:xfrm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491" name="AutoShape 19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5495" name="Group 23"/>
          <p:cNvGrpSpPr>
            <a:grpSpLocks/>
          </p:cNvGrpSpPr>
          <p:nvPr/>
        </p:nvGrpSpPr>
        <p:grpSpPr bwMode="auto">
          <a:xfrm>
            <a:off x="4648200" y="2895600"/>
            <a:ext cx="838200" cy="762000"/>
            <a:chOff x="3696" y="1536"/>
            <a:chExt cx="528" cy="480"/>
          </a:xfrm>
        </p:grpSpPr>
        <p:sp>
          <p:nvSpPr>
            <p:cNvPr id="105496" name="Rectangle 24"/>
            <p:cNvSpPr>
              <a:spLocks noChangeArrowheads="1"/>
            </p:cNvSpPr>
            <p:nvPr/>
          </p:nvSpPr>
          <p:spPr bwMode="auto">
            <a:xfrm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497" name="AutoShape 25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5501" name="Group 29"/>
          <p:cNvGrpSpPr>
            <a:grpSpLocks/>
          </p:cNvGrpSpPr>
          <p:nvPr/>
        </p:nvGrpSpPr>
        <p:grpSpPr bwMode="auto">
          <a:xfrm>
            <a:off x="5867400" y="5638800"/>
            <a:ext cx="2819400" cy="762000"/>
            <a:chOff x="960" y="3120"/>
            <a:chExt cx="1776" cy="480"/>
          </a:xfrm>
        </p:grpSpPr>
        <p:sp>
          <p:nvSpPr>
            <p:cNvPr id="105502" name="Rectangle 30"/>
            <p:cNvSpPr>
              <a:spLocks noChangeArrowheads="1"/>
            </p:cNvSpPr>
            <p:nvPr/>
          </p:nvSpPr>
          <p:spPr bwMode="auto">
            <a:xfrm>
              <a:off x="960" y="3120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03" name="Rectangle 31"/>
            <p:cNvSpPr>
              <a:spLocks noChangeArrowheads="1"/>
            </p:cNvSpPr>
            <p:nvPr/>
          </p:nvSpPr>
          <p:spPr bwMode="auto">
            <a:xfrm flipV="1">
              <a:off x="1584" y="3120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04" name="Rectangle 32"/>
            <p:cNvSpPr>
              <a:spLocks noChangeArrowheads="1"/>
            </p:cNvSpPr>
            <p:nvPr/>
          </p:nvSpPr>
          <p:spPr bwMode="auto">
            <a:xfrm flipV="1">
              <a:off x="2208" y="3120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05" name="Text Box 33"/>
            <p:cNvSpPr txBox="1">
              <a:spLocks noChangeArrowheads="1"/>
            </p:cNvSpPr>
            <p:nvPr/>
          </p:nvSpPr>
          <p:spPr bwMode="auto">
            <a:xfrm>
              <a:off x="1008" y="3264"/>
              <a:ext cx="43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>
                  <a:solidFill>
                    <a:schemeClr val="bg2"/>
                  </a:solidFill>
                </a:rPr>
                <a:t>Send</a:t>
              </a:r>
            </a:p>
          </p:txBody>
        </p:sp>
        <p:sp>
          <p:nvSpPr>
            <p:cNvPr id="105506" name="Text Box 34"/>
            <p:cNvSpPr txBox="1">
              <a:spLocks noChangeArrowheads="1"/>
            </p:cNvSpPr>
            <p:nvPr/>
          </p:nvSpPr>
          <p:spPr bwMode="auto">
            <a:xfrm>
              <a:off x="1632" y="3264"/>
              <a:ext cx="43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>
                  <a:solidFill>
                    <a:schemeClr val="bg2"/>
                  </a:solidFill>
                </a:rPr>
                <a:t>Echo</a:t>
              </a:r>
            </a:p>
          </p:txBody>
        </p:sp>
        <p:sp>
          <p:nvSpPr>
            <p:cNvPr id="105507" name="Text Box 35"/>
            <p:cNvSpPr txBox="1">
              <a:spLocks noChangeArrowheads="1"/>
            </p:cNvSpPr>
            <p:nvPr/>
          </p:nvSpPr>
          <p:spPr bwMode="auto">
            <a:xfrm>
              <a:off x="2256" y="3264"/>
              <a:ext cx="43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>
                  <a:solidFill>
                    <a:schemeClr val="bg2"/>
                  </a:solidFill>
                </a:rPr>
                <a:t>Ack</a:t>
              </a:r>
            </a:p>
          </p:txBody>
        </p:sp>
      </p:grpSp>
      <p:grpSp>
        <p:nvGrpSpPr>
          <p:cNvPr id="105508" name="Group 36"/>
          <p:cNvGrpSpPr>
            <a:grpSpLocks/>
          </p:cNvGrpSpPr>
          <p:nvPr/>
        </p:nvGrpSpPr>
        <p:grpSpPr bwMode="auto">
          <a:xfrm>
            <a:off x="3733800" y="2895600"/>
            <a:ext cx="838200" cy="762000"/>
            <a:chOff x="3696" y="1536"/>
            <a:chExt cx="528" cy="480"/>
          </a:xfrm>
        </p:grpSpPr>
        <p:sp>
          <p:nvSpPr>
            <p:cNvPr id="105509" name="Rectangle 37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10" name="AutoShape 38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5511" name="Group 39"/>
          <p:cNvGrpSpPr>
            <a:grpSpLocks/>
          </p:cNvGrpSpPr>
          <p:nvPr/>
        </p:nvGrpSpPr>
        <p:grpSpPr bwMode="auto">
          <a:xfrm>
            <a:off x="1905000" y="2895600"/>
            <a:ext cx="838200" cy="762000"/>
            <a:chOff x="3696" y="1536"/>
            <a:chExt cx="528" cy="480"/>
          </a:xfrm>
        </p:grpSpPr>
        <p:sp>
          <p:nvSpPr>
            <p:cNvPr id="105512" name="Rectangle 40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13" name="AutoShape 41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5522" name="Group 50"/>
          <p:cNvGrpSpPr>
            <a:grpSpLocks/>
          </p:cNvGrpSpPr>
          <p:nvPr/>
        </p:nvGrpSpPr>
        <p:grpSpPr bwMode="auto">
          <a:xfrm>
            <a:off x="1447800" y="2590800"/>
            <a:ext cx="838200" cy="304800"/>
            <a:chOff x="912" y="1632"/>
            <a:chExt cx="528" cy="192"/>
          </a:xfrm>
        </p:grpSpPr>
        <p:sp>
          <p:nvSpPr>
            <p:cNvPr id="105514" name="Line 42"/>
            <p:cNvSpPr>
              <a:spLocks noChangeShapeType="1"/>
            </p:cNvSpPr>
            <p:nvPr/>
          </p:nvSpPr>
          <p:spPr bwMode="auto">
            <a:xfrm flipV="1">
              <a:off x="1440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5515" name="Line 43"/>
            <p:cNvSpPr>
              <a:spLocks noChangeShapeType="1"/>
            </p:cNvSpPr>
            <p:nvPr/>
          </p:nvSpPr>
          <p:spPr bwMode="auto">
            <a:xfrm flipH="1">
              <a:off x="912" y="1632"/>
              <a:ext cx="52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5516" name="Line 44"/>
            <p:cNvSpPr>
              <a:spLocks noChangeShapeType="1"/>
            </p:cNvSpPr>
            <p:nvPr/>
          </p:nvSpPr>
          <p:spPr bwMode="auto">
            <a:xfrm>
              <a:off x="912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5523" name="Group 51"/>
          <p:cNvGrpSpPr>
            <a:grpSpLocks/>
          </p:cNvGrpSpPr>
          <p:nvPr/>
        </p:nvGrpSpPr>
        <p:grpSpPr bwMode="auto">
          <a:xfrm>
            <a:off x="3276600" y="2590800"/>
            <a:ext cx="838200" cy="304800"/>
            <a:chOff x="912" y="1632"/>
            <a:chExt cx="528" cy="192"/>
          </a:xfrm>
        </p:grpSpPr>
        <p:sp>
          <p:nvSpPr>
            <p:cNvPr id="105524" name="Line 52"/>
            <p:cNvSpPr>
              <a:spLocks noChangeShapeType="1"/>
            </p:cNvSpPr>
            <p:nvPr/>
          </p:nvSpPr>
          <p:spPr bwMode="auto">
            <a:xfrm flipV="1">
              <a:off x="1440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5525" name="Line 53"/>
            <p:cNvSpPr>
              <a:spLocks noChangeShapeType="1"/>
            </p:cNvSpPr>
            <p:nvPr/>
          </p:nvSpPr>
          <p:spPr bwMode="auto">
            <a:xfrm flipH="1">
              <a:off x="912" y="1632"/>
              <a:ext cx="52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5526" name="Line 54"/>
            <p:cNvSpPr>
              <a:spLocks noChangeShapeType="1"/>
            </p:cNvSpPr>
            <p:nvPr/>
          </p:nvSpPr>
          <p:spPr bwMode="auto">
            <a:xfrm>
              <a:off x="912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5527" name="Group 55"/>
          <p:cNvGrpSpPr>
            <a:grpSpLocks/>
          </p:cNvGrpSpPr>
          <p:nvPr/>
        </p:nvGrpSpPr>
        <p:grpSpPr bwMode="auto">
          <a:xfrm>
            <a:off x="5105400" y="2590800"/>
            <a:ext cx="838200" cy="304800"/>
            <a:chOff x="912" y="1632"/>
            <a:chExt cx="528" cy="192"/>
          </a:xfrm>
        </p:grpSpPr>
        <p:sp>
          <p:nvSpPr>
            <p:cNvPr id="105528" name="Line 56"/>
            <p:cNvSpPr>
              <a:spLocks noChangeShapeType="1"/>
            </p:cNvSpPr>
            <p:nvPr/>
          </p:nvSpPr>
          <p:spPr bwMode="auto">
            <a:xfrm flipV="1">
              <a:off x="1440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5529" name="Line 57"/>
            <p:cNvSpPr>
              <a:spLocks noChangeShapeType="1"/>
            </p:cNvSpPr>
            <p:nvPr/>
          </p:nvSpPr>
          <p:spPr bwMode="auto">
            <a:xfrm flipH="1">
              <a:off x="912" y="1632"/>
              <a:ext cx="52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5530" name="Line 58"/>
            <p:cNvSpPr>
              <a:spLocks noChangeShapeType="1"/>
            </p:cNvSpPr>
            <p:nvPr/>
          </p:nvSpPr>
          <p:spPr bwMode="auto">
            <a:xfrm>
              <a:off x="912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5536" name="Group 64"/>
          <p:cNvGrpSpPr>
            <a:grpSpLocks/>
          </p:cNvGrpSpPr>
          <p:nvPr/>
        </p:nvGrpSpPr>
        <p:grpSpPr bwMode="auto">
          <a:xfrm>
            <a:off x="2286000" y="3657600"/>
            <a:ext cx="4572000" cy="228600"/>
            <a:chOff x="1440" y="2304"/>
            <a:chExt cx="2880" cy="144"/>
          </a:xfrm>
        </p:grpSpPr>
        <p:sp>
          <p:nvSpPr>
            <p:cNvPr id="105531" name="Line 59"/>
            <p:cNvSpPr>
              <a:spLocks noChangeShapeType="1"/>
            </p:cNvSpPr>
            <p:nvPr/>
          </p:nvSpPr>
          <p:spPr bwMode="auto">
            <a:xfrm>
              <a:off x="4320" y="2304"/>
              <a:ext cx="0" cy="14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5532" name="Line 60"/>
            <p:cNvSpPr>
              <a:spLocks noChangeShapeType="1"/>
            </p:cNvSpPr>
            <p:nvPr/>
          </p:nvSpPr>
          <p:spPr bwMode="auto">
            <a:xfrm flipH="1">
              <a:off x="1440" y="2448"/>
              <a:ext cx="2880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5533" name="Line 61"/>
            <p:cNvSpPr>
              <a:spLocks noChangeShapeType="1"/>
            </p:cNvSpPr>
            <p:nvPr/>
          </p:nvSpPr>
          <p:spPr bwMode="auto">
            <a:xfrm flipV="1">
              <a:off x="1440" y="2304"/>
              <a:ext cx="0" cy="14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5534" name="Line 62"/>
            <p:cNvSpPr>
              <a:spLocks noChangeShapeType="1"/>
            </p:cNvSpPr>
            <p:nvPr/>
          </p:nvSpPr>
          <p:spPr bwMode="auto">
            <a:xfrm flipV="1">
              <a:off x="2592" y="2304"/>
              <a:ext cx="0" cy="14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5535" name="Line 63"/>
            <p:cNvSpPr>
              <a:spLocks noChangeShapeType="1"/>
            </p:cNvSpPr>
            <p:nvPr/>
          </p:nvSpPr>
          <p:spPr bwMode="auto">
            <a:xfrm flipV="1">
              <a:off x="3744" y="2304"/>
              <a:ext cx="0" cy="144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5184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5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05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055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05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Packet Pattern 3</a:t>
            </a:r>
          </a:p>
        </p:txBody>
      </p:sp>
      <p:sp>
        <p:nvSpPr>
          <p:cNvPr id="107523" name="Text Box 3"/>
          <p:cNvSpPr txBox="1">
            <a:spLocks noChangeArrowheads="1"/>
          </p:cNvSpPr>
          <p:nvPr/>
        </p:nvSpPr>
        <p:spPr bwMode="auto">
          <a:xfrm>
            <a:off x="1219200" y="3581400"/>
            <a:ext cx="6096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/>
              <a:t>ACKnowledging the result packets from the next server</a:t>
            </a:r>
          </a:p>
        </p:txBody>
      </p:sp>
      <p:grpSp>
        <p:nvGrpSpPr>
          <p:cNvPr id="107548" name="Group 28"/>
          <p:cNvGrpSpPr>
            <a:grpSpLocks/>
          </p:cNvGrpSpPr>
          <p:nvPr/>
        </p:nvGrpSpPr>
        <p:grpSpPr bwMode="auto">
          <a:xfrm>
            <a:off x="5791200" y="5715000"/>
            <a:ext cx="2819400" cy="762000"/>
            <a:chOff x="960" y="3120"/>
            <a:chExt cx="1776" cy="480"/>
          </a:xfrm>
        </p:grpSpPr>
        <p:sp>
          <p:nvSpPr>
            <p:cNvPr id="107549" name="Rectangle 29"/>
            <p:cNvSpPr>
              <a:spLocks noChangeArrowheads="1"/>
            </p:cNvSpPr>
            <p:nvPr/>
          </p:nvSpPr>
          <p:spPr bwMode="auto">
            <a:xfrm>
              <a:off x="960" y="3120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50" name="Rectangle 30"/>
            <p:cNvSpPr>
              <a:spLocks noChangeArrowheads="1"/>
            </p:cNvSpPr>
            <p:nvPr/>
          </p:nvSpPr>
          <p:spPr bwMode="auto">
            <a:xfrm flipV="1">
              <a:off x="1584" y="3120"/>
              <a:ext cx="528" cy="480"/>
            </a:xfrm>
            <a:prstGeom prst="rect">
              <a:avLst/>
            </a:prstGeom>
            <a:solidFill>
              <a:srgbClr val="C0C0C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51" name="Rectangle 31"/>
            <p:cNvSpPr>
              <a:spLocks noChangeArrowheads="1"/>
            </p:cNvSpPr>
            <p:nvPr/>
          </p:nvSpPr>
          <p:spPr bwMode="auto">
            <a:xfrm flipV="1">
              <a:off x="2208" y="3120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52" name="Text Box 32"/>
            <p:cNvSpPr txBox="1">
              <a:spLocks noChangeArrowheads="1"/>
            </p:cNvSpPr>
            <p:nvPr/>
          </p:nvSpPr>
          <p:spPr bwMode="auto">
            <a:xfrm>
              <a:off x="1008" y="3264"/>
              <a:ext cx="43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>
                  <a:solidFill>
                    <a:schemeClr val="bg2"/>
                  </a:solidFill>
                </a:rPr>
                <a:t>Send</a:t>
              </a:r>
            </a:p>
          </p:txBody>
        </p:sp>
        <p:sp>
          <p:nvSpPr>
            <p:cNvPr id="107553" name="Text Box 33"/>
            <p:cNvSpPr txBox="1">
              <a:spLocks noChangeArrowheads="1"/>
            </p:cNvSpPr>
            <p:nvPr/>
          </p:nvSpPr>
          <p:spPr bwMode="auto">
            <a:xfrm>
              <a:off x="1632" y="3264"/>
              <a:ext cx="43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>
                  <a:solidFill>
                    <a:schemeClr val="bg2"/>
                  </a:solidFill>
                </a:rPr>
                <a:t>Echo</a:t>
              </a:r>
            </a:p>
          </p:txBody>
        </p:sp>
        <p:sp>
          <p:nvSpPr>
            <p:cNvPr id="107554" name="Text Box 34"/>
            <p:cNvSpPr txBox="1">
              <a:spLocks noChangeArrowheads="1"/>
            </p:cNvSpPr>
            <p:nvPr/>
          </p:nvSpPr>
          <p:spPr bwMode="auto">
            <a:xfrm>
              <a:off x="2256" y="3264"/>
              <a:ext cx="432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>
                  <a:solidFill>
                    <a:schemeClr val="bg2"/>
                  </a:solidFill>
                </a:rPr>
                <a:t>Ack</a:t>
              </a:r>
            </a:p>
          </p:txBody>
        </p:sp>
      </p:grpSp>
      <p:grpSp>
        <p:nvGrpSpPr>
          <p:cNvPr id="107565" name="Group 45"/>
          <p:cNvGrpSpPr>
            <a:grpSpLocks/>
          </p:cNvGrpSpPr>
          <p:nvPr/>
        </p:nvGrpSpPr>
        <p:grpSpPr bwMode="auto">
          <a:xfrm>
            <a:off x="990600" y="2362200"/>
            <a:ext cx="838200" cy="762000"/>
            <a:chOff x="3696" y="1536"/>
            <a:chExt cx="528" cy="480"/>
          </a:xfrm>
        </p:grpSpPr>
        <p:sp>
          <p:nvSpPr>
            <p:cNvPr id="107566" name="Rectangle 46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67" name="AutoShape 47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7568" name="Group 48"/>
          <p:cNvGrpSpPr>
            <a:grpSpLocks/>
          </p:cNvGrpSpPr>
          <p:nvPr/>
        </p:nvGrpSpPr>
        <p:grpSpPr bwMode="auto">
          <a:xfrm>
            <a:off x="1905000" y="2362200"/>
            <a:ext cx="838200" cy="762000"/>
            <a:chOff x="3696" y="1536"/>
            <a:chExt cx="528" cy="480"/>
          </a:xfrm>
        </p:grpSpPr>
        <p:sp>
          <p:nvSpPr>
            <p:cNvPr id="107569" name="Rectangle 49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70" name="AutoShape 50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7571" name="Group 51"/>
          <p:cNvGrpSpPr>
            <a:grpSpLocks/>
          </p:cNvGrpSpPr>
          <p:nvPr/>
        </p:nvGrpSpPr>
        <p:grpSpPr bwMode="auto">
          <a:xfrm>
            <a:off x="2819400" y="2362200"/>
            <a:ext cx="838200" cy="762000"/>
            <a:chOff x="3696" y="1536"/>
            <a:chExt cx="528" cy="480"/>
          </a:xfrm>
        </p:grpSpPr>
        <p:sp>
          <p:nvSpPr>
            <p:cNvPr id="107572" name="Rectangle 52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73" name="AutoShape 53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7574" name="Group 54"/>
          <p:cNvGrpSpPr>
            <a:grpSpLocks/>
          </p:cNvGrpSpPr>
          <p:nvPr/>
        </p:nvGrpSpPr>
        <p:grpSpPr bwMode="auto">
          <a:xfrm>
            <a:off x="3733800" y="2362200"/>
            <a:ext cx="838200" cy="762000"/>
            <a:chOff x="3696" y="1536"/>
            <a:chExt cx="528" cy="480"/>
          </a:xfrm>
        </p:grpSpPr>
        <p:sp>
          <p:nvSpPr>
            <p:cNvPr id="107575" name="Rectangle 55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76" name="AutoShape 56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7577" name="Group 57"/>
          <p:cNvGrpSpPr>
            <a:grpSpLocks/>
          </p:cNvGrpSpPr>
          <p:nvPr/>
        </p:nvGrpSpPr>
        <p:grpSpPr bwMode="auto">
          <a:xfrm>
            <a:off x="4648200" y="2362200"/>
            <a:ext cx="838200" cy="762000"/>
            <a:chOff x="3696" y="1536"/>
            <a:chExt cx="528" cy="480"/>
          </a:xfrm>
        </p:grpSpPr>
        <p:sp>
          <p:nvSpPr>
            <p:cNvPr id="107578" name="Rectangle 58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79" name="AutoShape 59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7580" name="Group 60"/>
          <p:cNvGrpSpPr>
            <a:grpSpLocks/>
          </p:cNvGrpSpPr>
          <p:nvPr/>
        </p:nvGrpSpPr>
        <p:grpSpPr bwMode="auto">
          <a:xfrm>
            <a:off x="5562600" y="2362200"/>
            <a:ext cx="838200" cy="762000"/>
            <a:chOff x="3696" y="1536"/>
            <a:chExt cx="528" cy="480"/>
          </a:xfrm>
        </p:grpSpPr>
        <p:sp>
          <p:nvSpPr>
            <p:cNvPr id="107581" name="Rectangle 61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2" name="AutoShape 62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7583" name="Group 63"/>
          <p:cNvGrpSpPr>
            <a:grpSpLocks/>
          </p:cNvGrpSpPr>
          <p:nvPr/>
        </p:nvGrpSpPr>
        <p:grpSpPr bwMode="auto">
          <a:xfrm>
            <a:off x="6477000" y="2362200"/>
            <a:ext cx="838200" cy="762000"/>
            <a:chOff x="3696" y="1536"/>
            <a:chExt cx="528" cy="480"/>
          </a:xfrm>
        </p:grpSpPr>
        <p:sp>
          <p:nvSpPr>
            <p:cNvPr id="107584" name="Rectangle 64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5" name="AutoShape 65"/>
            <p:cNvSpPr>
              <a:spLocks noChangeArrowheads="1"/>
            </p:cNvSpPr>
            <p:nvPr/>
          </p:nvSpPr>
          <p:spPr bwMode="auto">
            <a:xfrm flipH="1"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hlink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7586" name="Group 66"/>
          <p:cNvGrpSpPr>
            <a:grpSpLocks/>
          </p:cNvGrpSpPr>
          <p:nvPr/>
        </p:nvGrpSpPr>
        <p:grpSpPr bwMode="auto">
          <a:xfrm>
            <a:off x="7391400" y="2362200"/>
            <a:ext cx="838200" cy="762000"/>
            <a:chOff x="3696" y="1536"/>
            <a:chExt cx="528" cy="480"/>
          </a:xfrm>
        </p:grpSpPr>
        <p:sp>
          <p:nvSpPr>
            <p:cNvPr id="107587" name="Rectangle 67"/>
            <p:cNvSpPr>
              <a:spLocks noChangeArrowheads="1"/>
            </p:cNvSpPr>
            <p:nvPr/>
          </p:nvSpPr>
          <p:spPr bwMode="auto">
            <a:xfrm flipV="1">
              <a:off x="3696" y="1536"/>
              <a:ext cx="528" cy="480"/>
            </a:xfrm>
            <a:prstGeom prst="rect">
              <a:avLst/>
            </a:prstGeom>
            <a:solidFill>
              <a:srgbClr val="00FF00"/>
            </a:solidFill>
            <a:ln w="9525">
              <a:solidFill>
                <a:srgbClr val="333333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7588" name="AutoShape 68"/>
            <p:cNvSpPr>
              <a:spLocks noChangeArrowheads="1"/>
            </p:cNvSpPr>
            <p:nvPr/>
          </p:nvSpPr>
          <p:spPr bwMode="auto">
            <a:xfrm>
              <a:off x="3840" y="1632"/>
              <a:ext cx="288" cy="288"/>
            </a:xfrm>
            <a:prstGeom prst="rightArrow">
              <a:avLst>
                <a:gd name="adj1" fmla="val 50000"/>
                <a:gd name="adj2" fmla="val 25000"/>
              </a:avLst>
            </a:prstGeom>
            <a:solidFill>
              <a:schemeClr val="tx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7589" name="Group 69"/>
          <p:cNvGrpSpPr>
            <a:grpSpLocks/>
          </p:cNvGrpSpPr>
          <p:nvPr/>
        </p:nvGrpSpPr>
        <p:grpSpPr bwMode="auto">
          <a:xfrm>
            <a:off x="1447800" y="2057400"/>
            <a:ext cx="838200" cy="304800"/>
            <a:chOff x="912" y="1632"/>
            <a:chExt cx="528" cy="192"/>
          </a:xfrm>
        </p:grpSpPr>
        <p:sp>
          <p:nvSpPr>
            <p:cNvPr id="107590" name="Line 70"/>
            <p:cNvSpPr>
              <a:spLocks noChangeShapeType="1"/>
            </p:cNvSpPr>
            <p:nvPr/>
          </p:nvSpPr>
          <p:spPr bwMode="auto">
            <a:xfrm flipV="1">
              <a:off x="1440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7591" name="Line 71"/>
            <p:cNvSpPr>
              <a:spLocks noChangeShapeType="1"/>
            </p:cNvSpPr>
            <p:nvPr/>
          </p:nvSpPr>
          <p:spPr bwMode="auto">
            <a:xfrm flipH="1">
              <a:off x="912" y="1632"/>
              <a:ext cx="52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7592" name="Line 72"/>
            <p:cNvSpPr>
              <a:spLocks noChangeShapeType="1"/>
            </p:cNvSpPr>
            <p:nvPr/>
          </p:nvSpPr>
          <p:spPr bwMode="auto">
            <a:xfrm>
              <a:off x="912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93" name="Group 73"/>
          <p:cNvGrpSpPr>
            <a:grpSpLocks/>
          </p:cNvGrpSpPr>
          <p:nvPr/>
        </p:nvGrpSpPr>
        <p:grpSpPr bwMode="auto">
          <a:xfrm>
            <a:off x="3276600" y="2057400"/>
            <a:ext cx="838200" cy="304800"/>
            <a:chOff x="912" y="1632"/>
            <a:chExt cx="528" cy="192"/>
          </a:xfrm>
        </p:grpSpPr>
        <p:sp>
          <p:nvSpPr>
            <p:cNvPr id="107594" name="Line 74"/>
            <p:cNvSpPr>
              <a:spLocks noChangeShapeType="1"/>
            </p:cNvSpPr>
            <p:nvPr/>
          </p:nvSpPr>
          <p:spPr bwMode="auto">
            <a:xfrm flipV="1">
              <a:off x="1440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7595" name="Line 75"/>
            <p:cNvSpPr>
              <a:spLocks noChangeShapeType="1"/>
            </p:cNvSpPr>
            <p:nvPr/>
          </p:nvSpPr>
          <p:spPr bwMode="auto">
            <a:xfrm flipH="1">
              <a:off x="912" y="1632"/>
              <a:ext cx="52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7596" name="Line 76"/>
            <p:cNvSpPr>
              <a:spLocks noChangeShapeType="1"/>
            </p:cNvSpPr>
            <p:nvPr/>
          </p:nvSpPr>
          <p:spPr bwMode="auto">
            <a:xfrm>
              <a:off x="912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97" name="Group 77"/>
          <p:cNvGrpSpPr>
            <a:grpSpLocks/>
          </p:cNvGrpSpPr>
          <p:nvPr/>
        </p:nvGrpSpPr>
        <p:grpSpPr bwMode="auto">
          <a:xfrm>
            <a:off x="5105400" y="2057400"/>
            <a:ext cx="838200" cy="304800"/>
            <a:chOff x="912" y="1632"/>
            <a:chExt cx="528" cy="192"/>
          </a:xfrm>
        </p:grpSpPr>
        <p:sp>
          <p:nvSpPr>
            <p:cNvPr id="107598" name="Line 78"/>
            <p:cNvSpPr>
              <a:spLocks noChangeShapeType="1"/>
            </p:cNvSpPr>
            <p:nvPr/>
          </p:nvSpPr>
          <p:spPr bwMode="auto">
            <a:xfrm flipV="1">
              <a:off x="1440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7599" name="Line 79"/>
            <p:cNvSpPr>
              <a:spLocks noChangeShapeType="1"/>
            </p:cNvSpPr>
            <p:nvPr/>
          </p:nvSpPr>
          <p:spPr bwMode="auto">
            <a:xfrm flipH="1">
              <a:off x="912" y="1632"/>
              <a:ext cx="52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7600" name="Line 80"/>
            <p:cNvSpPr>
              <a:spLocks noChangeShapeType="1"/>
            </p:cNvSpPr>
            <p:nvPr/>
          </p:nvSpPr>
          <p:spPr bwMode="auto">
            <a:xfrm>
              <a:off x="912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601" name="Group 81"/>
          <p:cNvGrpSpPr>
            <a:grpSpLocks/>
          </p:cNvGrpSpPr>
          <p:nvPr/>
        </p:nvGrpSpPr>
        <p:grpSpPr bwMode="auto">
          <a:xfrm>
            <a:off x="6858000" y="2057400"/>
            <a:ext cx="838200" cy="304800"/>
            <a:chOff x="912" y="1632"/>
            <a:chExt cx="528" cy="192"/>
          </a:xfrm>
        </p:grpSpPr>
        <p:sp>
          <p:nvSpPr>
            <p:cNvPr id="107602" name="Line 82"/>
            <p:cNvSpPr>
              <a:spLocks noChangeShapeType="1"/>
            </p:cNvSpPr>
            <p:nvPr/>
          </p:nvSpPr>
          <p:spPr bwMode="auto">
            <a:xfrm flipV="1">
              <a:off x="1440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7603" name="Line 83"/>
            <p:cNvSpPr>
              <a:spLocks noChangeShapeType="1"/>
            </p:cNvSpPr>
            <p:nvPr/>
          </p:nvSpPr>
          <p:spPr bwMode="auto">
            <a:xfrm flipH="1">
              <a:off x="912" y="1632"/>
              <a:ext cx="528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07604" name="Line 84"/>
            <p:cNvSpPr>
              <a:spLocks noChangeShapeType="1"/>
            </p:cNvSpPr>
            <p:nvPr/>
          </p:nvSpPr>
          <p:spPr bwMode="auto">
            <a:xfrm>
              <a:off x="912" y="1632"/>
              <a:ext cx="0" cy="192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072643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7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1075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107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1076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Our Assumptions</a:t>
            </a:r>
          </a:p>
        </p:txBody>
      </p:sp>
      <p:sp>
        <p:nvSpPr>
          <p:cNvPr id="111619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/>
              <a:t>Ignore Acknowledgement packets</a:t>
            </a:r>
          </a:p>
          <a:p>
            <a:r>
              <a:rPr lang="en-US"/>
              <a:t>Ignore result packets</a:t>
            </a:r>
          </a:p>
          <a:p>
            <a:r>
              <a:rPr lang="en-US"/>
              <a:t>Only match echo packet with send packets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109569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29600" cy="838200"/>
          </a:xfrm>
        </p:spPr>
        <p:txBody>
          <a:bodyPr/>
          <a:lstStyle/>
          <a:p>
            <a:r>
              <a:rPr lang="en-US"/>
              <a:t>Algorithm 1</a:t>
            </a:r>
          </a:p>
        </p:txBody>
      </p:sp>
      <p:sp>
        <p:nvSpPr>
          <p:cNvPr id="94211" name="Rectangle 3"/>
          <p:cNvSpPr>
            <a:spLocks noGrp="1" noChangeArrowheads="1"/>
          </p:cNvSpPr>
          <p:nvPr>
            <p:ph idx="1"/>
          </p:nvPr>
        </p:nvSpPr>
        <p:spPr>
          <a:xfrm>
            <a:off x="228600" y="1143000"/>
            <a:ext cx="8686800" cy="5410200"/>
          </a:xfrm>
        </p:spPr>
        <p:txBody>
          <a:bodyPr/>
          <a:lstStyle/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Initialize a queue Q to save outgoing packet;</a:t>
            </a:r>
            <a:endParaRPr lang="en-US" sz="2200" b="1" dirty="0">
              <a:latin typeface="Courier New" pitchFamily="49" charset="0"/>
            </a:endParaRP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b="1" dirty="0">
                <a:latin typeface="Courier New" pitchFamily="49" charset="0"/>
              </a:rPr>
              <a:t>while</a:t>
            </a:r>
            <a:r>
              <a:rPr lang="en-US" sz="2200" dirty="0">
                <a:latin typeface="Courier New" pitchFamily="49" charset="0"/>
              </a:rPr>
              <a:t> (the monitored port is connected) {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   P = sniff the next packet;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   </a:t>
            </a:r>
            <a:r>
              <a:rPr lang="en-US" sz="2200" b="1" dirty="0">
                <a:latin typeface="Courier New" pitchFamily="49" charset="0"/>
              </a:rPr>
              <a:t>if</a:t>
            </a:r>
            <a:r>
              <a:rPr lang="en-US" sz="2200" dirty="0">
                <a:latin typeface="Courier New" pitchFamily="49" charset="0"/>
              </a:rPr>
              <a:t> (P is a Send packet) </a:t>
            </a:r>
            <a:r>
              <a:rPr lang="en-US" sz="2200" dirty="0" err="1">
                <a:latin typeface="Courier New" pitchFamily="49" charset="0"/>
              </a:rPr>
              <a:t>Q.enqueue</a:t>
            </a:r>
            <a:r>
              <a:rPr lang="en-US" sz="2200" dirty="0">
                <a:latin typeface="Courier New" pitchFamily="49" charset="0"/>
              </a:rPr>
              <a:t>(P);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   </a:t>
            </a:r>
            <a:r>
              <a:rPr lang="en-US" sz="2200" b="1" dirty="0">
                <a:latin typeface="Courier New" pitchFamily="49" charset="0"/>
              </a:rPr>
              <a:t>else if</a:t>
            </a:r>
            <a:r>
              <a:rPr lang="en-US" sz="2200" dirty="0">
                <a:latin typeface="Courier New" pitchFamily="49" charset="0"/>
              </a:rPr>
              <a:t> (P is an Echo packet){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      // matching P with packet R in Q 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b="1" dirty="0">
                <a:latin typeface="Courier New" pitchFamily="49" charset="0"/>
              </a:rPr>
              <a:t>      while</a:t>
            </a:r>
            <a:r>
              <a:rPr lang="en-US" sz="2200" dirty="0">
                <a:latin typeface="Courier New" pitchFamily="49" charset="0"/>
              </a:rPr>
              <a:t> (Q is not empty) {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        R = </a:t>
            </a:r>
            <a:r>
              <a:rPr lang="en-US" sz="2200" dirty="0" err="1">
                <a:latin typeface="Courier New" pitchFamily="49" charset="0"/>
              </a:rPr>
              <a:t>Q.dequeue</a:t>
            </a:r>
            <a:r>
              <a:rPr lang="en-US" sz="2200" dirty="0">
                <a:latin typeface="Courier New" pitchFamily="49" charset="0"/>
              </a:rPr>
              <a:t>();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        </a:t>
            </a:r>
            <a:r>
              <a:rPr lang="en-US" sz="2200" b="1" dirty="0">
                <a:latin typeface="Courier New" pitchFamily="49" charset="0"/>
              </a:rPr>
              <a:t>if</a:t>
            </a:r>
            <a:r>
              <a:rPr lang="en-US" sz="2200" dirty="0">
                <a:latin typeface="Courier New" pitchFamily="49" charset="0"/>
              </a:rPr>
              <a:t>(match(P, R)) compute roundtrip time </a:t>
            </a:r>
            <a:r>
              <a:rPr lang="en-US" sz="2200" dirty="0" smtClean="0">
                <a:latin typeface="Courier New" pitchFamily="49" charset="0"/>
              </a:rPr>
              <a:t>RT</a:t>
            </a:r>
            <a:r>
              <a:rPr lang="en-US" sz="2200" dirty="0">
                <a:latin typeface="Courier New" pitchFamily="49" charset="0"/>
              </a:rPr>
              <a:t>;</a:t>
            </a:r>
            <a:endParaRPr lang="en-US" sz="2200" b="1" dirty="0">
              <a:latin typeface="Courier New" pitchFamily="49" charset="0"/>
            </a:endParaRP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b="1" dirty="0">
                <a:latin typeface="Courier New" pitchFamily="49" charset="0"/>
              </a:rPr>
              <a:t>        </a:t>
            </a:r>
            <a:r>
              <a:rPr lang="en-US" sz="2200" dirty="0">
                <a:latin typeface="Courier New" pitchFamily="49" charset="0"/>
              </a:rPr>
              <a:t>save RT into array </a:t>
            </a:r>
            <a:r>
              <a:rPr lang="en-US" sz="2200" dirty="0" err="1">
                <a:latin typeface="Courier New" pitchFamily="49" charset="0"/>
              </a:rPr>
              <a:t>RTime</a:t>
            </a:r>
            <a:r>
              <a:rPr lang="en-US" sz="2200" dirty="0">
                <a:latin typeface="Courier New" pitchFamily="49" charset="0"/>
              </a:rPr>
              <a:t>[];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      }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      </a:t>
            </a:r>
            <a:r>
              <a:rPr lang="en-US" sz="2200" b="1" dirty="0">
                <a:latin typeface="Courier New" pitchFamily="49" charset="0"/>
              </a:rPr>
              <a:t>if</a:t>
            </a:r>
            <a:r>
              <a:rPr lang="en-US" sz="2200" dirty="0">
                <a:latin typeface="Courier New" pitchFamily="49" charset="0"/>
              </a:rPr>
              <a:t> (</a:t>
            </a:r>
            <a:r>
              <a:rPr lang="en-US" sz="2200" dirty="0" err="1">
                <a:latin typeface="Courier New" pitchFamily="49" charset="0"/>
              </a:rPr>
              <a:t>Q.empty</a:t>
            </a:r>
            <a:r>
              <a:rPr lang="en-US" sz="2200" dirty="0">
                <a:latin typeface="Courier New" pitchFamily="49" charset="0"/>
              </a:rPr>
              <a:t>() and P has no match) 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        report error;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   }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   check </a:t>
            </a:r>
            <a:r>
              <a:rPr lang="en-US" sz="2200" dirty="0" err="1">
                <a:latin typeface="Courier New" pitchFamily="49" charset="0"/>
              </a:rPr>
              <a:t>RTime</a:t>
            </a:r>
            <a:r>
              <a:rPr lang="en-US" sz="2200" dirty="0">
                <a:latin typeface="Courier New" pitchFamily="49" charset="0"/>
              </a:rPr>
              <a:t>[] to estimate the number of hosts;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dirty="0">
                <a:latin typeface="Courier New" pitchFamily="49" charset="0"/>
              </a:rPr>
              <a:t>}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190083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381000"/>
            <a:ext cx="8229600" cy="914400"/>
          </a:xfrm>
        </p:spPr>
        <p:txBody>
          <a:bodyPr/>
          <a:lstStyle/>
          <a:p>
            <a:r>
              <a:rPr lang="en-US"/>
              <a:t>Algorithm 2</a:t>
            </a:r>
          </a:p>
        </p:txBody>
      </p:sp>
      <p:sp>
        <p:nvSpPr>
          <p:cNvPr id="84995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295400"/>
            <a:ext cx="8229600" cy="5257800"/>
          </a:xfrm>
        </p:spPr>
        <p:txBody>
          <a:bodyPr/>
          <a:lstStyle/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threshold = average of some randomly selected values in a[];</a:t>
            </a:r>
            <a:endParaRPr lang="en-US" sz="2200" b="1">
              <a:latin typeface="Courier New" pitchFamily="49" charset="0"/>
            </a:endParaRP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 b="1">
                <a:latin typeface="Courier New" pitchFamily="49" charset="0"/>
              </a:rPr>
              <a:t>for</a:t>
            </a:r>
            <a:r>
              <a:rPr lang="en-US" sz="2200">
                <a:latin typeface="Courier New" pitchFamily="49" charset="0"/>
              </a:rPr>
              <a:t> (each element a[i], i&gt;=5) {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   minLeft = min(a[$i-5], a[$i-4], a[$i-3]);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   minRight = min(a[$i-2], a[$i-1], a[$i]);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   diff = minRight – minLeft;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   </a:t>
            </a:r>
            <a:r>
              <a:rPr lang="en-US" sz="2200" b="1">
                <a:latin typeface="Courier New" pitchFamily="49" charset="0"/>
              </a:rPr>
              <a:t>if</a:t>
            </a:r>
            <a:r>
              <a:rPr lang="en-US" sz="2200">
                <a:latin typeface="Courier New" pitchFamily="49" charset="0"/>
              </a:rPr>
              <a:t> (diff &gt; 0) { jumpDir="up"; } 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   </a:t>
            </a:r>
            <a:r>
              <a:rPr lang="en-US" sz="2200" b="1">
                <a:latin typeface="Courier New" pitchFamily="49" charset="0"/>
              </a:rPr>
              <a:t>else</a:t>
            </a:r>
            <a:r>
              <a:rPr lang="en-US" sz="2200">
                <a:latin typeface="Courier New" pitchFamily="49" charset="0"/>
              </a:rPr>
              <a:t> {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      diff *= -1; 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      jumpDir = "down";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   }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   </a:t>
            </a:r>
            <a:r>
              <a:rPr lang="en-US" sz="2200" b="1">
                <a:latin typeface="Courier New" pitchFamily="49" charset="0"/>
              </a:rPr>
              <a:t>if</a:t>
            </a:r>
            <a:r>
              <a:rPr lang="en-US" sz="2200">
                <a:latin typeface="Courier New" pitchFamily="49" charset="0"/>
              </a:rPr>
              <a:t> (diff &gt; threshold) {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      jump between a[i-3] and a[i-2];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   }</a:t>
            </a:r>
          </a:p>
          <a:p>
            <a:pPr>
              <a:lnSpc>
                <a:spcPct val="80000"/>
              </a:lnSpc>
              <a:buFont typeface="Wingdings" pitchFamily="2" charset="2"/>
              <a:buNone/>
            </a:pPr>
            <a:r>
              <a:rPr lang="en-US" sz="2200">
                <a:latin typeface="Courier New" pitchFamily="49" charset="0"/>
              </a:rPr>
              <a:t>}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51638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Windows Algorithm</a:t>
            </a:r>
          </a:p>
        </p:txBody>
      </p:sp>
      <p:grpSp>
        <p:nvGrpSpPr>
          <p:cNvPr id="73741" name="Group 13"/>
          <p:cNvGrpSpPr>
            <a:grpSpLocks/>
          </p:cNvGrpSpPr>
          <p:nvPr/>
        </p:nvGrpSpPr>
        <p:grpSpPr bwMode="auto">
          <a:xfrm>
            <a:off x="838200" y="5486400"/>
            <a:ext cx="2514600" cy="152400"/>
            <a:chOff x="528" y="3456"/>
            <a:chExt cx="1584" cy="96"/>
          </a:xfrm>
        </p:grpSpPr>
        <p:grpSp>
          <p:nvGrpSpPr>
            <p:cNvPr id="73734" name="Group 6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73732" name="Line 4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3" name="Line 5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735" name="Group 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73736" name="Line 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37" name="Line 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738" name="Group 1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73739" name="Line 1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0" name="Line 1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3742" name="Group 14"/>
          <p:cNvGrpSpPr>
            <a:grpSpLocks/>
          </p:cNvGrpSpPr>
          <p:nvPr/>
        </p:nvGrpSpPr>
        <p:grpSpPr bwMode="auto">
          <a:xfrm>
            <a:off x="3352800" y="5486400"/>
            <a:ext cx="2514600" cy="152400"/>
            <a:chOff x="528" y="3456"/>
            <a:chExt cx="1584" cy="96"/>
          </a:xfrm>
        </p:grpSpPr>
        <p:grpSp>
          <p:nvGrpSpPr>
            <p:cNvPr id="73743" name="Group 15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73744" name="Line 16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5" name="Line 17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746" name="Group 18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73747" name="Line 19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8" name="Line 20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749" name="Group 21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73750" name="Line 22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1" name="Line 23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3752" name="Group 24"/>
          <p:cNvGrpSpPr>
            <a:grpSpLocks/>
          </p:cNvGrpSpPr>
          <p:nvPr/>
        </p:nvGrpSpPr>
        <p:grpSpPr bwMode="auto">
          <a:xfrm>
            <a:off x="5867400" y="5486400"/>
            <a:ext cx="2514600" cy="152400"/>
            <a:chOff x="528" y="3456"/>
            <a:chExt cx="1584" cy="96"/>
          </a:xfrm>
        </p:grpSpPr>
        <p:grpSp>
          <p:nvGrpSpPr>
            <p:cNvPr id="73753" name="Group 25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73754" name="Line 26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5" name="Line 27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756" name="Group 28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73757" name="Line 29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58" name="Line 30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3759" name="Group 31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73760" name="Line 32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61" name="Line 33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73762" name="Line 34"/>
          <p:cNvSpPr>
            <a:spLocks noChangeShapeType="1"/>
          </p:cNvSpPr>
          <p:nvPr/>
        </p:nvSpPr>
        <p:spPr bwMode="auto">
          <a:xfrm flipV="1">
            <a:off x="838200" y="4724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3763" name="Line 35"/>
          <p:cNvSpPr>
            <a:spLocks noChangeShapeType="1"/>
          </p:cNvSpPr>
          <p:nvPr/>
        </p:nvSpPr>
        <p:spPr bwMode="auto">
          <a:xfrm>
            <a:off x="1676400" y="4724400"/>
            <a:ext cx="83820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3764" name="Line 36"/>
          <p:cNvSpPr>
            <a:spLocks noChangeShapeType="1"/>
          </p:cNvSpPr>
          <p:nvPr/>
        </p:nvSpPr>
        <p:spPr bwMode="auto">
          <a:xfrm flipV="1">
            <a:off x="2514600" y="4495800"/>
            <a:ext cx="838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3765" name="Line 37"/>
          <p:cNvSpPr>
            <a:spLocks noChangeShapeType="1"/>
          </p:cNvSpPr>
          <p:nvPr/>
        </p:nvSpPr>
        <p:spPr bwMode="auto">
          <a:xfrm>
            <a:off x="3352800" y="44958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3766" name="Line 38"/>
          <p:cNvSpPr>
            <a:spLocks noChangeShapeType="1"/>
          </p:cNvSpPr>
          <p:nvPr/>
        </p:nvSpPr>
        <p:spPr bwMode="auto">
          <a:xfrm flipV="1">
            <a:off x="4191000" y="2590800"/>
            <a:ext cx="762000" cy="2286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3767" name="Line 39"/>
          <p:cNvSpPr>
            <a:spLocks noChangeShapeType="1"/>
          </p:cNvSpPr>
          <p:nvPr/>
        </p:nvSpPr>
        <p:spPr bwMode="auto">
          <a:xfrm>
            <a:off x="4953000" y="2590800"/>
            <a:ext cx="7620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3768" name="Line 40"/>
          <p:cNvSpPr>
            <a:spLocks noChangeShapeType="1"/>
          </p:cNvSpPr>
          <p:nvPr/>
        </p:nvSpPr>
        <p:spPr bwMode="auto">
          <a:xfrm flipV="1">
            <a:off x="5715000" y="1828800"/>
            <a:ext cx="9144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3769" name="Line 41"/>
          <p:cNvSpPr>
            <a:spLocks noChangeShapeType="1"/>
          </p:cNvSpPr>
          <p:nvPr/>
        </p:nvSpPr>
        <p:spPr bwMode="auto">
          <a:xfrm>
            <a:off x="6629400" y="1828800"/>
            <a:ext cx="8382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73770" name="Line 42"/>
          <p:cNvSpPr>
            <a:spLocks noChangeShapeType="1"/>
          </p:cNvSpPr>
          <p:nvPr/>
        </p:nvSpPr>
        <p:spPr bwMode="auto">
          <a:xfrm>
            <a:off x="7467600" y="2057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2096892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Problem</a:t>
            </a:r>
          </a:p>
        </p:txBody>
      </p:sp>
      <p:grpSp>
        <p:nvGrpSpPr>
          <p:cNvPr id="112643" name="Group 3"/>
          <p:cNvGrpSpPr>
            <a:grpSpLocks/>
          </p:cNvGrpSpPr>
          <p:nvPr/>
        </p:nvGrpSpPr>
        <p:grpSpPr bwMode="auto">
          <a:xfrm>
            <a:off x="838200" y="5486400"/>
            <a:ext cx="2514600" cy="152400"/>
            <a:chOff x="528" y="3456"/>
            <a:chExt cx="1584" cy="96"/>
          </a:xfrm>
        </p:grpSpPr>
        <p:grpSp>
          <p:nvGrpSpPr>
            <p:cNvPr id="112644" name="Group 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112645" name="Line 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46" name="Line 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647" name="Group 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112648" name="Line 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49" name="Line 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650" name="Group 1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112651" name="Line 1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52" name="Line 1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2653" name="Group 13"/>
          <p:cNvGrpSpPr>
            <a:grpSpLocks/>
          </p:cNvGrpSpPr>
          <p:nvPr/>
        </p:nvGrpSpPr>
        <p:grpSpPr bwMode="auto">
          <a:xfrm>
            <a:off x="3352800" y="5486400"/>
            <a:ext cx="2514600" cy="152400"/>
            <a:chOff x="528" y="3456"/>
            <a:chExt cx="1584" cy="96"/>
          </a:xfrm>
        </p:grpSpPr>
        <p:grpSp>
          <p:nvGrpSpPr>
            <p:cNvPr id="112654" name="Group 1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112655" name="Line 1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56" name="Line 1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657" name="Group 1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112658" name="Line 1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59" name="Line 1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660" name="Group 2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112661" name="Line 2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2" name="Line 2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2663" name="Group 23"/>
          <p:cNvGrpSpPr>
            <a:grpSpLocks/>
          </p:cNvGrpSpPr>
          <p:nvPr/>
        </p:nvGrpSpPr>
        <p:grpSpPr bwMode="auto">
          <a:xfrm>
            <a:off x="5867400" y="5486400"/>
            <a:ext cx="2514600" cy="152400"/>
            <a:chOff x="528" y="3456"/>
            <a:chExt cx="1584" cy="96"/>
          </a:xfrm>
        </p:grpSpPr>
        <p:grpSp>
          <p:nvGrpSpPr>
            <p:cNvPr id="112664" name="Group 2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112665" name="Line 2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6" name="Line 2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667" name="Group 2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112668" name="Line 2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9" name="Line 2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670" name="Group 3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112671" name="Line 3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2" name="Line 3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2673" name="Line 33"/>
          <p:cNvSpPr>
            <a:spLocks noChangeShapeType="1"/>
          </p:cNvSpPr>
          <p:nvPr/>
        </p:nvSpPr>
        <p:spPr bwMode="auto">
          <a:xfrm flipV="1">
            <a:off x="838200" y="4724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2674" name="Line 34"/>
          <p:cNvSpPr>
            <a:spLocks noChangeShapeType="1"/>
          </p:cNvSpPr>
          <p:nvPr/>
        </p:nvSpPr>
        <p:spPr bwMode="auto">
          <a:xfrm>
            <a:off x="1676400" y="4724400"/>
            <a:ext cx="83820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2675" name="Line 35"/>
          <p:cNvSpPr>
            <a:spLocks noChangeShapeType="1"/>
          </p:cNvSpPr>
          <p:nvPr/>
        </p:nvSpPr>
        <p:spPr bwMode="auto">
          <a:xfrm flipV="1">
            <a:off x="2514600" y="1676400"/>
            <a:ext cx="838200" cy="3352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2676" name="Line 36"/>
          <p:cNvSpPr>
            <a:spLocks noChangeShapeType="1"/>
          </p:cNvSpPr>
          <p:nvPr/>
        </p:nvSpPr>
        <p:spPr bwMode="auto">
          <a:xfrm>
            <a:off x="3352800" y="1676400"/>
            <a:ext cx="838200" cy="3200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2677" name="Line 37"/>
          <p:cNvSpPr>
            <a:spLocks noChangeShapeType="1"/>
          </p:cNvSpPr>
          <p:nvPr/>
        </p:nvSpPr>
        <p:spPr bwMode="auto">
          <a:xfrm flipV="1">
            <a:off x="4191000" y="2590800"/>
            <a:ext cx="762000" cy="2286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2678" name="Line 38"/>
          <p:cNvSpPr>
            <a:spLocks noChangeShapeType="1"/>
          </p:cNvSpPr>
          <p:nvPr/>
        </p:nvSpPr>
        <p:spPr bwMode="auto">
          <a:xfrm>
            <a:off x="4953000" y="2590800"/>
            <a:ext cx="7620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2679" name="Line 39"/>
          <p:cNvSpPr>
            <a:spLocks noChangeShapeType="1"/>
          </p:cNvSpPr>
          <p:nvPr/>
        </p:nvSpPr>
        <p:spPr bwMode="auto">
          <a:xfrm flipV="1">
            <a:off x="5715000" y="1828800"/>
            <a:ext cx="9144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2680" name="Line 40"/>
          <p:cNvSpPr>
            <a:spLocks noChangeShapeType="1"/>
          </p:cNvSpPr>
          <p:nvPr/>
        </p:nvSpPr>
        <p:spPr bwMode="auto">
          <a:xfrm>
            <a:off x="6629400" y="1828800"/>
            <a:ext cx="8382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2681" name="Line 41"/>
          <p:cNvSpPr>
            <a:spLocks noChangeShapeType="1"/>
          </p:cNvSpPr>
          <p:nvPr/>
        </p:nvSpPr>
        <p:spPr bwMode="auto">
          <a:xfrm>
            <a:off x="7467600" y="2057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2682" name="Oval 42"/>
          <p:cNvSpPr>
            <a:spLocks noChangeArrowheads="1"/>
          </p:cNvSpPr>
          <p:nvPr/>
        </p:nvSpPr>
        <p:spPr bwMode="auto">
          <a:xfrm>
            <a:off x="2971800" y="1447800"/>
            <a:ext cx="838200" cy="762000"/>
          </a:xfrm>
          <a:prstGeom prst="ellips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23505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Windows Algorithm Exam 1</a:t>
            </a:r>
          </a:p>
        </p:txBody>
      </p:sp>
      <p:grpSp>
        <p:nvGrpSpPr>
          <p:cNvPr id="86019" name="Group 3"/>
          <p:cNvGrpSpPr>
            <a:grpSpLocks/>
          </p:cNvGrpSpPr>
          <p:nvPr/>
        </p:nvGrpSpPr>
        <p:grpSpPr bwMode="auto">
          <a:xfrm>
            <a:off x="838200" y="5486400"/>
            <a:ext cx="2514600" cy="152400"/>
            <a:chOff x="528" y="3456"/>
            <a:chExt cx="1584" cy="96"/>
          </a:xfrm>
        </p:grpSpPr>
        <p:grpSp>
          <p:nvGrpSpPr>
            <p:cNvPr id="86020" name="Group 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86021" name="Line 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2" name="Line 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23" name="Group 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86024" name="Line 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5" name="Line 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26" name="Group 1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86027" name="Line 1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28" name="Line 1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6031" name="Line 15"/>
          <p:cNvSpPr>
            <a:spLocks noChangeShapeType="1"/>
          </p:cNvSpPr>
          <p:nvPr/>
        </p:nvSpPr>
        <p:spPr bwMode="auto">
          <a:xfrm>
            <a:off x="5029200" y="5638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32" name="Line 16"/>
          <p:cNvSpPr>
            <a:spLocks noChangeShapeType="1"/>
          </p:cNvSpPr>
          <p:nvPr/>
        </p:nvSpPr>
        <p:spPr bwMode="auto">
          <a:xfrm>
            <a:off x="50292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86033" name="Group 17"/>
          <p:cNvGrpSpPr>
            <a:grpSpLocks/>
          </p:cNvGrpSpPr>
          <p:nvPr/>
        </p:nvGrpSpPr>
        <p:grpSpPr bwMode="auto">
          <a:xfrm>
            <a:off x="4191000" y="5486400"/>
            <a:ext cx="838200" cy="152400"/>
            <a:chOff x="528" y="3456"/>
            <a:chExt cx="528" cy="96"/>
          </a:xfrm>
        </p:grpSpPr>
        <p:sp>
          <p:nvSpPr>
            <p:cNvPr id="86034" name="Line 18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6035" name="Line 19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6036" name="Group 20"/>
          <p:cNvGrpSpPr>
            <a:grpSpLocks/>
          </p:cNvGrpSpPr>
          <p:nvPr/>
        </p:nvGrpSpPr>
        <p:grpSpPr bwMode="auto">
          <a:xfrm>
            <a:off x="3352800" y="5486400"/>
            <a:ext cx="838200" cy="152400"/>
            <a:chOff x="528" y="3456"/>
            <a:chExt cx="528" cy="96"/>
          </a:xfrm>
        </p:grpSpPr>
        <p:sp>
          <p:nvSpPr>
            <p:cNvPr id="86037" name="Line 21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86038" name="Line 22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6039" name="Group 23"/>
          <p:cNvGrpSpPr>
            <a:grpSpLocks/>
          </p:cNvGrpSpPr>
          <p:nvPr/>
        </p:nvGrpSpPr>
        <p:grpSpPr bwMode="auto">
          <a:xfrm>
            <a:off x="5867400" y="5486400"/>
            <a:ext cx="2514600" cy="152400"/>
            <a:chOff x="528" y="3456"/>
            <a:chExt cx="1584" cy="96"/>
          </a:xfrm>
        </p:grpSpPr>
        <p:grpSp>
          <p:nvGrpSpPr>
            <p:cNvPr id="86040" name="Group 2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86041" name="Line 2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2" name="Line 2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43" name="Group 2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86044" name="Line 2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5" name="Line 2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46" name="Group 3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86047" name="Line 3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8" name="Line 3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6049" name="Line 33"/>
          <p:cNvSpPr>
            <a:spLocks noChangeShapeType="1"/>
          </p:cNvSpPr>
          <p:nvPr/>
        </p:nvSpPr>
        <p:spPr bwMode="auto">
          <a:xfrm flipV="1">
            <a:off x="838200" y="4724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50" name="Line 34"/>
          <p:cNvSpPr>
            <a:spLocks noChangeShapeType="1"/>
          </p:cNvSpPr>
          <p:nvPr/>
        </p:nvSpPr>
        <p:spPr bwMode="auto">
          <a:xfrm>
            <a:off x="1676400" y="4724400"/>
            <a:ext cx="83820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51" name="Line 35"/>
          <p:cNvSpPr>
            <a:spLocks noChangeShapeType="1"/>
          </p:cNvSpPr>
          <p:nvPr/>
        </p:nvSpPr>
        <p:spPr bwMode="auto">
          <a:xfrm flipV="1">
            <a:off x="2514600" y="4495800"/>
            <a:ext cx="838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52" name="Line 36"/>
          <p:cNvSpPr>
            <a:spLocks noChangeShapeType="1"/>
          </p:cNvSpPr>
          <p:nvPr/>
        </p:nvSpPr>
        <p:spPr bwMode="auto">
          <a:xfrm>
            <a:off x="3352800" y="44958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53" name="Line 37"/>
          <p:cNvSpPr>
            <a:spLocks noChangeShapeType="1"/>
          </p:cNvSpPr>
          <p:nvPr/>
        </p:nvSpPr>
        <p:spPr bwMode="auto">
          <a:xfrm flipV="1">
            <a:off x="4191000" y="2590800"/>
            <a:ext cx="762000" cy="2286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54" name="Line 38"/>
          <p:cNvSpPr>
            <a:spLocks noChangeShapeType="1"/>
          </p:cNvSpPr>
          <p:nvPr/>
        </p:nvSpPr>
        <p:spPr bwMode="auto">
          <a:xfrm>
            <a:off x="4953000" y="2590800"/>
            <a:ext cx="7620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55" name="Line 39"/>
          <p:cNvSpPr>
            <a:spLocks noChangeShapeType="1"/>
          </p:cNvSpPr>
          <p:nvPr/>
        </p:nvSpPr>
        <p:spPr bwMode="auto">
          <a:xfrm flipV="1">
            <a:off x="5715000" y="1828800"/>
            <a:ext cx="9144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56" name="Line 40"/>
          <p:cNvSpPr>
            <a:spLocks noChangeShapeType="1"/>
          </p:cNvSpPr>
          <p:nvPr/>
        </p:nvSpPr>
        <p:spPr bwMode="auto">
          <a:xfrm>
            <a:off x="6629400" y="1828800"/>
            <a:ext cx="8382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57" name="Line 41"/>
          <p:cNvSpPr>
            <a:spLocks noChangeShapeType="1"/>
          </p:cNvSpPr>
          <p:nvPr/>
        </p:nvSpPr>
        <p:spPr bwMode="auto">
          <a:xfrm>
            <a:off x="7467600" y="2057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58" name="Line 42"/>
          <p:cNvSpPr>
            <a:spLocks noChangeShapeType="1"/>
          </p:cNvSpPr>
          <p:nvPr/>
        </p:nvSpPr>
        <p:spPr bwMode="auto">
          <a:xfrm>
            <a:off x="838200" y="5105400"/>
            <a:ext cx="21336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59" name="Line 43"/>
          <p:cNvSpPr>
            <a:spLocks noChangeShapeType="1"/>
          </p:cNvSpPr>
          <p:nvPr/>
        </p:nvSpPr>
        <p:spPr bwMode="auto">
          <a:xfrm>
            <a:off x="2971800" y="4876800"/>
            <a:ext cx="1981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60" name="Line 44"/>
          <p:cNvSpPr>
            <a:spLocks noChangeShapeType="1"/>
          </p:cNvSpPr>
          <p:nvPr/>
        </p:nvSpPr>
        <p:spPr bwMode="auto">
          <a:xfrm>
            <a:off x="2971800" y="4876800"/>
            <a:ext cx="0" cy="228600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86061" name="Oval 45"/>
          <p:cNvSpPr>
            <a:spLocks noChangeArrowheads="1"/>
          </p:cNvSpPr>
          <p:nvPr/>
        </p:nvSpPr>
        <p:spPr bwMode="auto">
          <a:xfrm>
            <a:off x="685800" y="49530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86062" name="Oval 46"/>
          <p:cNvSpPr>
            <a:spLocks noChangeArrowheads="1"/>
          </p:cNvSpPr>
          <p:nvPr/>
        </p:nvSpPr>
        <p:spPr bwMode="auto">
          <a:xfrm>
            <a:off x="4038600" y="47244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7569186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86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86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058" grpId="0" animBg="1"/>
      <p:bldP spid="86059" grpId="0" animBg="1"/>
      <p:bldP spid="86060" grpId="0" animBg="1"/>
      <p:bldP spid="86061" grpId="0" animBg="1"/>
      <p:bldP spid="86062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Windows Algorithm Exam 1</a:t>
            </a:r>
          </a:p>
        </p:txBody>
      </p:sp>
      <p:grpSp>
        <p:nvGrpSpPr>
          <p:cNvPr id="91139" name="Group 3"/>
          <p:cNvGrpSpPr>
            <a:grpSpLocks/>
          </p:cNvGrpSpPr>
          <p:nvPr/>
        </p:nvGrpSpPr>
        <p:grpSpPr bwMode="auto">
          <a:xfrm>
            <a:off x="838200" y="5486400"/>
            <a:ext cx="2514600" cy="152400"/>
            <a:chOff x="528" y="3456"/>
            <a:chExt cx="1584" cy="96"/>
          </a:xfrm>
        </p:grpSpPr>
        <p:grpSp>
          <p:nvGrpSpPr>
            <p:cNvPr id="91140" name="Group 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91141" name="Line 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2" name="Line 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43" name="Group 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91144" name="Line 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5" name="Line 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46" name="Group 1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91147" name="Line 1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48" name="Line 1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1149" name="Group 13"/>
          <p:cNvGrpSpPr>
            <a:grpSpLocks/>
          </p:cNvGrpSpPr>
          <p:nvPr/>
        </p:nvGrpSpPr>
        <p:grpSpPr bwMode="auto">
          <a:xfrm>
            <a:off x="3352800" y="5486400"/>
            <a:ext cx="2514600" cy="152400"/>
            <a:chOff x="528" y="3456"/>
            <a:chExt cx="1584" cy="96"/>
          </a:xfrm>
        </p:grpSpPr>
        <p:grpSp>
          <p:nvGrpSpPr>
            <p:cNvPr id="91150" name="Group 1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91151" name="Line 1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2" name="Line 1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53" name="Group 1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91154" name="Line 1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5" name="Line 1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56" name="Group 2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91157" name="Line 2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8" name="Line 2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1160" name="Group 24"/>
          <p:cNvGrpSpPr>
            <a:grpSpLocks/>
          </p:cNvGrpSpPr>
          <p:nvPr/>
        </p:nvGrpSpPr>
        <p:grpSpPr bwMode="auto">
          <a:xfrm>
            <a:off x="7543800" y="5486400"/>
            <a:ext cx="838200" cy="152400"/>
            <a:chOff x="528" y="3456"/>
            <a:chExt cx="528" cy="96"/>
          </a:xfrm>
        </p:grpSpPr>
        <p:sp>
          <p:nvSpPr>
            <p:cNvPr id="91161" name="Line 25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1162" name="Line 26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1163" name="Group 27"/>
          <p:cNvGrpSpPr>
            <a:grpSpLocks/>
          </p:cNvGrpSpPr>
          <p:nvPr/>
        </p:nvGrpSpPr>
        <p:grpSpPr bwMode="auto">
          <a:xfrm>
            <a:off x="6705600" y="5486400"/>
            <a:ext cx="838200" cy="152400"/>
            <a:chOff x="528" y="3456"/>
            <a:chExt cx="528" cy="96"/>
          </a:xfrm>
        </p:grpSpPr>
        <p:sp>
          <p:nvSpPr>
            <p:cNvPr id="91164" name="Line 28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1165" name="Line 29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1167" name="Line 31"/>
          <p:cNvSpPr>
            <a:spLocks noChangeShapeType="1"/>
          </p:cNvSpPr>
          <p:nvPr/>
        </p:nvSpPr>
        <p:spPr bwMode="auto">
          <a:xfrm>
            <a:off x="5867400" y="5638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68" name="Line 32"/>
          <p:cNvSpPr>
            <a:spLocks noChangeShapeType="1"/>
          </p:cNvSpPr>
          <p:nvPr/>
        </p:nvSpPr>
        <p:spPr bwMode="auto">
          <a:xfrm>
            <a:off x="58674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69" name="Line 33"/>
          <p:cNvSpPr>
            <a:spLocks noChangeShapeType="1"/>
          </p:cNvSpPr>
          <p:nvPr/>
        </p:nvSpPr>
        <p:spPr bwMode="auto">
          <a:xfrm flipV="1">
            <a:off x="838200" y="4724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70" name="Line 34"/>
          <p:cNvSpPr>
            <a:spLocks noChangeShapeType="1"/>
          </p:cNvSpPr>
          <p:nvPr/>
        </p:nvSpPr>
        <p:spPr bwMode="auto">
          <a:xfrm>
            <a:off x="1676400" y="4724400"/>
            <a:ext cx="83820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71" name="Line 35"/>
          <p:cNvSpPr>
            <a:spLocks noChangeShapeType="1"/>
          </p:cNvSpPr>
          <p:nvPr/>
        </p:nvSpPr>
        <p:spPr bwMode="auto">
          <a:xfrm flipV="1">
            <a:off x="2514600" y="4495800"/>
            <a:ext cx="838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72" name="Line 36"/>
          <p:cNvSpPr>
            <a:spLocks noChangeShapeType="1"/>
          </p:cNvSpPr>
          <p:nvPr/>
        </p:nvSpPr>
        <p:spPr bwMode="auto">
          <a:xfrm>
            <a:off x="3352800" y="44958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73" name="Line 37"/>
          <p:cNvSpPr>
            <a:spLocks noChangeShapeType="1"/>
          </p:cNvSpPr>
          <p:nvPr/>
        </p:nvSpPr>
        <p:spPr bwMode="auto">
          <a:xfrm flipV="1">
            <a:off x="4191000" y="2590800"/>
            <a:ext cx="762000" cy="2286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74" name="Line 38"/>
          <p:cNvSpPr>
            <a:spLocks noChangeShapeType="1"/>
          </p:cNvSpPr>
          <p:nvPr/>
        </p:nvSpPr>
        <p:spPr bwMode="auto">
          <a:xfrm>
            <a:off x="4953000" y="2590800"/>
            <a:ext cx="7620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75" name="Line 39"/>
          <p:cNvSpPr>
            <a:spLocks noChangeShapeType="1"/>
          </p:cNvSpPr>
          <p:nvPr/>
        </p:nvSpPr>
        <p:spPr bwMode="auto">
          <a:xfrm flipV="1">
            <a:off x="5715000" y="1828800"/>
            <a:ext cx="9144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76" name="Line 40"/>
          <p:cNvSpPr>
            <a:spLocks noChangeShapeType="1"/>
          </p:cNvSpPr>
          <p:nvPr/>
        </p:nvSpPr>
        <p:spPr bwMode="auto">
          <a:xfrm>
            <a:off x="6629400" y="1828800"/>
            <a:ext cx="8382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77" name="Line 41"/>
          <p:cNvSpPr>
            <a:spLocks noChangeShapeType="1"/>
          </p:cNvSpPr>
          <p:nvPr/>
        </p:nvSpPr>
        <p:spPr bwMode="auto">
          <a:xfrm>
            <a:off x="7467600" y="2057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78" name="Line 42"/>
          <p:cNvSpPr>
            <a:spLocks noChangeShapeType="1"/>
          </p:cNvSpPr>
          <p:nvPr/>
        </p:nvSpPr>
        <p:spPr bwMode="auto">
          <a:xfrm>
            <a:off x="1676400" y="5029200"/>
            <a:ext cx="21336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79" name="Line 43"/>
          <p:cNvSpPr>
            <a:spLocks noChangeShapeType="1"/>
          </p:cNvSpPr>
          <p:nvPr/>
        </p:nvSpPr>
        <p:spPr bwMode="auto">
          <a:xfrm>
            <a:off x="3810000" y="4876800"/>
            <a:ext cx="1981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80" name="Line 44"/>
          <p:cNvSpPr>
            <a:spLocks noChangeShapeType="1"/>
          </p:cNvSpPr>
          <p:nvPr/>
        </p:nvSpPr>
        <p:spPr bwMode="auto">
          <a:xfrm>
            <a:off x="3810000" y="4876800"/>
            <a:ext cx="0" cy="152400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1181" name="Oval 45"/>
          <p:cNvSpPr>
            <a:spLocks noChangeArrowheads="1"/>
          </p:cNvSpPr>
          <p:nvPr/>
        </p:nvSpPr>
        <p:spPr bwMode="auto">
          <a:xfrm>
            <a:off x="2362200" y="48768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1182" name="Oval 46"/>
          <p:cNvSpPr>
            <a:spLocks noChangeArrowheads="1"/>
          </p:cNvSpPr>
          <p:nvPr/>
        </p:nvSpPr>
        <p:spPr bwMode="auto">
          <a:xfrm>
            <a:off x="4038600" y="47244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781759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1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91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78" grpId="0" animBg="1"/>
      <p:bldP spid="91179" grpId="0" animBg="1"/>
      <p:bldP spid="91180" grpId="0" animBg="1"/>
      <p:bldP spid="91181" grpId="0" animBg="1"/>
      <p:bldP spid="91182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Windows Algorithm Exam 1</a:t>
            </a:r>
          </a:p>
        </p:txBody>
      </p:sp>
      <p:grpSp>
        <p:nvGrpSpPr>
          <p:cNvPr id="92163" name="Group 3"/>
          <p:cNvGrpSpPr>
            <a:grpSpLocks/>
          </p:cNvGrpSpPr>
          <p:nvPr/>
        </p:nvGrpSpPr>
        <p:grpSpPr bwMode="auto">
          <a:xfrm>
            <a:off x="838200" y="5486400"/>
            <a:ext cx="2514600" cy="152400"/>
            <a:chOff x="528" y="3456"/>
            <a:chExt cx="1584" cy="96"/>
          </a:xfrm>
        </p:grpSpPr>
        <p:grpSp>
          <p:nvGrpSpPr>
            <p:cNvPr id="92164" name="Group 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92165" name="Line 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6" name="Line 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2167" name="Group 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92168" name="Line 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69" name="Line 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2170" name="Group 1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92171" name="Line 1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2" name="Line 1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2173" name="Group 13"/>
          <p:cNvGrpSpPr>
            <a:grpSpLocks/>
          </p:cNvGrpSpPr>
          <p:nvPr/>
        </p:nvGrpSpPr>
        <p:grpSpPr bwMode="auto">
          <a:xfrm>
            <a:off x="3352800" y="5486400"/>
            <a:ext cx="2514600" cy="152400"/>
            <a:chOff x="528" y="3456"/>
            <a:chExt cx="1584" cy="96"/>
          </a:xfrm>
        </p:grpSpPr>
        <p:grpSp>
          <p:nvGrpSpPr>
            <p:cNvPr id="92174" name="Group 1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92175" name="Line 1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6" name="Line 1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2177" name="Group 1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92178" name="Line 1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9" name="Line 1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2180" name="Group 2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92181" name="Line 2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82" name="Line 2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2184" name="Group 24"/>
          <p:cNvGrpSpPr>
            <a:grpSpLocks/>
          </p:cNvGrpSpPr>
          <p:nvPr/>
        </p:nvGrpSpPr>
        <p:grpSpPr bwMode="auto">
          <a:xfrm>
            <a:off x="7543800" y="5486400"/>
            <a:ext cx="838200" cy="152400"/>
            <a:chOff x="528" y="3456"/>
            <a:chExt cx="528" cy="96"/>
          </a:xfrm>
        </p:grpSpPr>
        <p:sp>
          <p:nvSpPr>
            <p:cNvPr id="92185" name="Line 25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2186" name="Line 26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188" name="Line 28"/>
          <p:cNvSpPr>
            <a:spLocks noChangeShapeType="1"/>
          </p:cNvSpPr>
          <p:nvPr/>
        </p:nvSpPr>
        <p:spPr bwMode="auto">
          <a:xfrm>
            <a:off x="6705600" y="5638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189" name="Line 29"/>
          <p:cNvSpPr>
            <a:spLocks noChangeShapeType="1"/>
          </p:cNvSpPr>
          <p:nvPr/>
        </p:nvSpPr>
        <p:spPr bwMode="auto">
          <a:xfrm>
            <a:off x="67056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92190" name="Group 30"/>
          <p:cNvGrpSpPr>
            <a:grpSpLocks/>
          </p:cNvGrpSpPr>
          <p:nvPr/>
        </p:nvGrpSpPr>
        <p:grpSpPr bwMode="auto">
          <a:xfrm>
            <a:off x="5867400" y="5486400"/>
            <a:ext cx="838200" cy="152400"/>
            <a:chOff x="528" y="3456"/>
            <a:chExt cx="528" cy="96"/>
          </a:xfrm>
        </p:grpSpPr>
        <p:sp>
          <p:nvSpPr>
            <p:cNvPr id="92191" name="Line 31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92192" name="Line 32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2193" name="Line 33"/>
          <p:cNvSpPr>
            <a:spLocks noChangeShapeType="1"/>
          </p:cNvSpPr>
          <p:nvPr/>
        </p:nvSpPr>
        <p:spPr bwMode="auto">
          <a:xfrm flipV="1">
            <a:off x="838200" y="4724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194" name="Line 34"/>
          <p:cNvSpPr>
            <a:spLocks noChangeShapeType="1"/>
          </p:cNvSpPr>
          <p:nvPr/>
        </p:nvSpPr>
        <p:spPr bwMode="auto">
          <a:xfrm>
            <a:off x="1676400" y="4724400"/>
            <a:ext cx="83820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195" name="Line 35"/>
          <p:cNvSpPr>
            <a:spLocks noChangeShapeType="1"/>
          </p:cNvSpPr>
          <p:nvPr/>
        </p:nvSpPr>
        <p:spPr bwMode="auto">
          <a:xfrm flipV="1">
            <a:off x="2514600" y="4495800"/>
            <a:ext cx="8382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196" name="Line 36"/>
          <p:cNvSpPr>
            <a:spLocks noChangeShapeType="1"/>
          </p:cNvSpPr>
          <p:nvPr/>
        </p:nvSpPr>
        <p:spPr bwMode="auto">
          <a:xfrm>
            <a:off x="3352800" y="44958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197" name="Line 37"/>
          <p:cNvSpPr>
            <a:spLocks noChangeShapeType="1"/>
          </p:cNvSpPr>
          <p:nvPr/>
        </p:nvSpPr>
        <p:spPr bwMode="auto">
          <a:xfrm flipV="1">
            <a:off x="4191000" y="2590800"/>
            <a:ext cx="762000" cy="2286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198" name="Line 38"/>
          <p:cNvSpPr>
            <a:spLocks noChangeShapeType="1"/>
          </p:cNvSpPr>
          <p:nvPr/>
        </p:nvSpPr>
        <p:spPr bwMode="auto">
          <a:xfrm>
            <a:off x="4953000" y="2590800"/>
            <a:ext cx="7620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199" name="Line 39"/>
          <p:cNvSpPr>
            <a:spLocks noChangeShapeType="1"/>
          </p:cNvSpPr>
          <p:nvPr/>
        </p:nvSpPr>
        <p:spPr bwMode="auto">
          <a:xfrm flipV="1">
            <a:off x="5715000" y="1828800"/>
            <a:ext cx="9144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200" name="Line 40"/>
          <p:cNvSpPr>
            <a:spLocks noChangeShapeType="1"/>
          </p:cNvSpPr>
          <p:nvPr/>
        </p:nvSpPr>
        <p:spPr bwMode="auto">
          <a:xfrm>
            <a:off x="6629400" y="1828800"/>
            <a:ext cx="8382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201" name="Line 41"/>
          <p:cNvSpPr>
            <a:spLocks noChangeShapeType="1"/>
          </p:cNvSpPr>
          <p:nvPr/>
        </p:nvSpPr>
        <p:spPr bwMode="auto">
          <a:xfrm>
            <a:off x="7467600" y="2057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202" name="Line 42"/>
          <p:cNvSpPr>
            <a:spLocks noChangeShapeType="1"/>
          </p:cNvSpPr>
          <p:nvPr/>
        </p:nvSpPr>
        <p:spPr bwMode="auto">
          <a:xfrm>
            <a:off x="2438400" y="5029200"/>
            <a:ext cx="21336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203" name="Line 43"/>
          <p:cNvSpPr>
            <a:spLocks noChangeShapeType="1"/>
          </p:cNvSpPr>
          <p:nvPr/>
        </p:nvSpPr>
        <p:spPr bwMode="auto">
          <a:xfrm>
            <a:off x="4572000" y="3124200"/>
            <a:ext cx="2057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204" name="Line 44"/>
          <p:cNvSpPr>
            <a:spLocks noChangeShapeType="1"/>
          </p:cNvSpPr>
          <p:nvPr/>
        </p:nvSpPr>
        <p:spPr bwMode="auto">
          <a:xfrm>
            <a:off x="4572000" y="3124200"/>
            <a:ext cx="0" cy="1905000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2205" name="Oval 45"/>
          <p:cNvSpPr>
            <a:spLocks noChangeArrowheads="1"/>
          </p:cNvSpPr>
          <p:nvPr/>
        </p:nvSpPr>
        <p:spPr bwMode="auto">
          <a:xfrm>
            <a:off x="2362200" y="48768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92206" name="Oval 46"/>
          <p:cNvSpPr>
            <a:spLocks noChangeArrowheads="1"/>
          </p:cNvSpPr>
          <p:nvPr/>
        </p:nvSpPr>
        <p:spPr bwMode="auto">
          <a:xfrm>
            <a:off x="5562600" y="29718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196272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92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92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202" grpId="0" animBg="1"/>
      <p:bldP spid="92203" grpId="0" animBg="1"/>
      <p:bldP spid="92204" grpId="0" animBg="1"/>
      <p:bldP spid="92205" grpId="0" animBg="1"/>
      <p:bldP spid="9220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Direct Attack</a:t>
            </a:r>
          </a:p>
        </p:txBody>
      </p:sp>
      <p:pic>
        <p:nvPicPr>
          <p:cNvPr id="53251" name="Picture 3" descr="j0195384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 cstate="print"/>
          <a:srcRect/>
          <a:stretch>
            <a:fillRect/>
          </a:stretch>
        </p:blipFill>
        <p:spPr>
          <a:xfrm flipH="1">
            <a:off x="533400" y="2438400"/>
            <a:ext cx="1795463" cy="1833563"/>
          </a:xfrm>
          <a:noFill/>
          <a:ln/>
        </p:spPr>
      </p:pic>
      <p:sp>
        <p:nvSpPr>
          <p:cNvPr id="53252" name="mainfrm"/>
          <p:cNvSpPr>
            <a:spLocks noEditPoints="1" noChangeArrowheads="1"/>
          </p:cNvSpPr>
          <p:nvPr/>
        </p:nvSpPr>
        <p:spPr bwMode="auto">
          <a:xfrm>
            <a:off x="6705600" y="2514600"/>
            <a:ext cx="1809750" cy="180975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0603 w 21600"/>
              <a:gd name="T9" fmla="*/ 21600 h 21600"/>
              <a:gd name="T10" fmla="*/ 10800 w 21600"/>
              <a:gd name="T11" fmla="*/ 21600 h 21600"/>
              <a:gd name="T12" fmla="*/ 1163 w 21600"/>
              <a:gd name="T13" fmla="*/ 21600 h 21600"/>
              <a:gd name="T14" fmla="*/ 0 w 21600"/>
              <a:gd name="T15" fmla="*/ 10800 h 21600"/>
              <a:gd name="T16" fmla="*/ 332 w 21600"/>
              <a:gd name="T17" fmla="*/ 22174 h 21600"/>
              <a:gd name="T18" fmla="*/ 21579 w 21600"/>
              <a:gd name="T19" fmla="*/ 27914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 extrusionOk="0">
                <a:moveTo>
                  <a:pt x="21600" y="10885"/>
                </a:moveTo>
                <a:lnTo>
                  <a:pt x="21600" y="0"/>
                </a:lnTo>
                <a:lnTo>
                  <a:pt x="10634" y="0"/>
                </a:lnTo>
                <a:lnTo>
                  <a:pt x="0" y="0"/>
                </a:lnTo>
                <a:lnTo>
                  <a:pt x="0" y="10885"/>
                </a:lnTo>
                <a:lnTo>
                  <a:pt x="0" y="19729"/>
                </a:lnTo>
                <a:lnTo>
                  <a:pt x="1163" y="19729"/>
                </a:lnTo>
                <a:lnTo>
                  <a:pt x="1163" y="21600"/>
                </a:lnTo>
                <a:lnTo>
                  <a:pt x="10800" y="21600"/>
                </a:lnTo>
                <a:lnTo>
                  <a:pt x="20603" y="21600"/>
                </a:lnTo>
                <a:lnTo>
                  <a:pt x="20603" y="19729"/>
                </a:lnTo>
                <a:lnTo>
                  <a:pt x="21600" y="19729"/>
                </a:lnTo>
                <a:lnTo>
                  <a:pt x="21600" y="10885"/>
                </a:lnTo>
                <a:close/>
              </a:path>
              <a:path w="21600" h="21600" extrusionOk="0">
                <a:moveTo>
                  <a:pt x="1163" y="19729"/>
                </a:moveTo>
                <a:lnTo>
                  <a:pt x="4320" y="19729"/>
                </a:lnTo>
                <a:lnTo>
                  <a:pt x="16449" y="19729"/>
                </a:lnTo>
                <a:lnTo>
                  <a:pt x="20603" y="19729"/>
                </a:lnTo>
                <a:lnTo>
                  <a:pt x="1163" y="19729"/>
                </a:lnTo>
                <a:moveTo>
                  <a:pt x="1495" y="2381"/>
                </a:moveTo>
                <a:lnTo>
                  <a:pt x="2160" y="2381"/>
                </a:lnTo>
                <a:lnTo>
                  <a:pt x="4985" y="2381"/>
                </a:lnTo>
                <a:lnTo>
                  <a:pt x="5982" y="2381"/>
                </a:lnTo>
                <a:lnTo>
                  <a:pt x="1495" y="2381"/>
                </a:lnTo>
                <a:lnTo>
                  <a:pt x="1495" y="3402"/>
                </a:lnTo>
                <a:lnTo>
                  <a:pt x="2160" y="3402"/>
                </a:lnTo>
                <a:lnTo>
                  <a:pt x="4985" y="3402"/>
                </a:lnTo>
                <a:lnTo>
                  <a:pt x="5982" y="3402"/>
                </a:lnTo>
                <a:lnTo>
                  <a:pt x="1495" y="3402"/>
                </a:lnTo>
                <a:lnTo>
                  <a:pt x="1495" y="4422"/>
                </a:lnTo>
                <a:lnTo>
                  <a:pt x="2160" y="4422"/>
                </a:lnTo>
                <a:lnTo>
                  <a:pt x="4985" y="4422"/>
                </a:lnTo>
                <a:lnTo>
                  <a:pt x="5982" y="4422"/>
                </a:lnTo>
                <a:lnTo>
                  <a:pt x="1495" y="4422"/>
                </a:lnTo>
                <a:lnTo>
                  <a:pt x="1495" y="5443"/>
                </a:lnTo>
                <a:lnTo>
                  <a:pt x="2160" y="5443"/>
                </a:lnTo>
                <a:lnTo>
                  <a:pt x="4985" y="5443"/>
                </a:lnTo>
                <a:lnTo>
                  <a:pt x="5982" y="5443"/>
                </a:lnTo>
                <a:lnTo>
                  <a:pt x="1495" y="5443"/>
                </a:lnTo>
                <a:lnTo>
                  <a:pt x="1495" y="6463"/>
                </a:lnTo>
                <a:lnTo>
                  <a:pt x="2160" y="6463"/>
                </a:lnTo>
                <a:lnTo>
                  <a:pt x="4985" y="6463"/>
                </a:lnTo>
                <a:lnTo>
                  <a:pt x="5982" y="6463"/>
                </a:lnTo>
                <a:lnTo>
                  <a:pt x="1495" y="6463"/>
                </a:lnTo>
                <a:lnTo>
                  <a:pt x="1495" y="7483"/>
                </a:lnTo>
                <a:lnTo>
                  <a:pt x="2160" y="7483"/>
                </a:lnTo>
                <a:lnTo>
                  <a:pt x="4985" y="7483"/>
                </a:lnTo>
                <a:lnTo>
                  <a:pt x="5982" y="7483"/>
                </a:lnTo>
                <a:lnTo>
                  <a:pt x="1495" y="7483"/>
                </a:lnTo>
                <a:lnTo>
                  <a:pt x="1495" y="8504"/>
                </a:lnTo>
                <a:lnTo>
                  <a:pt x="2160" y="8504"/>
                </a:lnTo>
                <a:lnTo>
                  <a:pt x="4985" y="8504"/>
                </a:lnTo>
                <a:lnTo>
                  <a:pt x="5982" y="8504"/>
                </a:lnTo>
                <a:lnTo>
                  <a:pt x="1495" y="8504"/>
                </a:lnTo>
                <a:lnTo>
                  <a:pt x="1495" y="9524"/>
                </a:lnTo>
                <a:lnTo>
                  <a:pt x="2160" y="9524"/>
                </a:lnTo>
                <a:lnTo>
                  <a:pt x="4985" y="9524"/>
                </a:lnTo>
                <a:lnTo>
                  <a:pt x="5982" y="9524"/>
                </a:lnTo>
                <a:lnTo>
                  <a:pt x="1495" y="9524"/>
                </a:lnTo>
                <a:lnTo>
                  <a:pt x="1495" y="10545"/>
                </a:lnTo>
                <a:lnTo>
                  <a:pt x="2160" y="10545"/>
                </a:lnTo>
                <a:lnTo>
                  <a:pt x="4985" y="10545"/>
                </a:lnTo>
                <a:lnTo>
                  <a:pt x="5982" y="10545"/>
                </a:lnTo>
                <a:lnTo>
                  <a:pt x="1495" y="10545"/>
                </a:lnTo>
                <a:lnTo>
                  <a:pt x="1495" y="11565"/>
                </a:lnTo>
                <a:lnTo>
                  <a:pt x="2160" y="11565"/>
                </a:lnTo>
                <a:lnTo>
                  <a:pt x="4985" y="11565"/>
                </a:lnTo>
                <a:lnTo>
                  <a:pt x="5982" y="11565"/>
                </a:lnTo>
                <a:lnTo>
                  <a:pt x="1495" y="11565"/>
                </a:lnTo>
                <a:lnTo>
                  <a:pt x="1495" y="12586"/>
                </a:lnTo>
                <a:lnTo>
                  <a:pt x="2160" y="12586"/>
                </a:lnTo>
                <a:lnTo>
                  <a:pt x="4985" y="12586"/>
                </a:lnTo>
                <a:lnTo>
                  <a:pt x="5982" y="12586"/>
                </a:lnTo>
                <a:lnTo>
                  <a:pt x="1495" y="12586"/>
                </a:lnTo>
                <a:lnTo>
                  <a:pt x="1495" y="13606"/>
                </a:lnTo>
                <a:lnTo>
                  <a:pt x="2160" y="13606"/>
                </a:lnTo>
                <a:lnTo>
                  <a:pt x="4985" y="13606"/>
                </a:lnTo>
                <a:lnTo>
                  <a:pt x="5982" y="13606"/>
                </a:lnTo>
                <a:lnTo>
                  <a:pt x="1495" y="13606"/>
                </a:lnTo>
                <a:lnTo>
                  <a:pt x="1495" y="14627"/>
                </a:lnTo>
                <a:lnTo>
                  <a:pt x="2160" y="14627"/>
                </a:lnTo>
                <a:lnTo>
                  <a:pt x="4985" y="14627"/>
                </a:lnTo>
                <a:lnTo>
                  <a:pt x="5982" y="14627"/>
                </a:lnTo>
                <a:lnTo>
                  <a:pt x="1495" y="14627"/>
                </a:lnTo>
                <a:lnTo>
                  <a:pt x="1495" y="15647"/>
                </a:lnTo>
                <a:lnTo>
                  <a:pt x="2160" y="15647"/>
                </a:lnTo>
                <a:lnTo>
                  <a:pt x="4985" y="15647"/>
                </a:lnTo>
                <a:lnTo>
                  <a:pt x="5982" y="15647"/>
                </a:lnTo>
                <a:lnTo>
                  <a:pt x="1495" y="15647"/>
                </a:lnTo>
                <a:lnTo>
                  <a:pt x="1495" y="16668"/>
                </a:lnTo>
                <a:lnTo>
                  <a:pt x="2160" y="16668"/>
                </a:lnTo>
                <a:lnTo>
                  <a:pt x="4985" y="16668"/>
                </a:lnTo>
                <a:lnTo>
                  <a:pt x="5982" y="16668"/>
                </a:lnTo>
                <a:lnTo>
                  <a:pt x="1495" y="16668"/>
                </a:lnTo>
                <a:lnTo>
                  <a:pt x="1495" y="17688"/>
                </a:lnTo>
                <a:lnTo>
                  <a:pt x="2160" y="17688"/>
                </a:lnTo>
                <a:lnTo>
                  <a:pt x="4985" y="17688"/>
                </a:lnTo>
                <a:lnTo>
                  <a:pt x="5982" y="17688"/>
                </a:lnTo>
                <a:lnTo>
                  <a:pt x="1495" y="17688"/>
                </a:lnTo>
                <a:moveTo>
                  <a:pt x="1994" y="19729"/>
                </a:moveTo>
                <a:lnTo>
                  <a:pt x="1994" y="20069"/>
                </a:lnTo>
                <a:lnTo>
                  <a:pt x="1994" y="21260"/>
                </a:lnTo>
                <a:lnTo>
                  <a:pt x="1994" y="21600"/>
                </a:lnTo>
                <a:lnTo>
                  <a:pt x="1994" y="19729"/>
                </a:lnTo>
                <a:lnTo>
                  <a:pt x="2658" y="19729"/>
                </a:lnTo>
                <a:lnTo>
                  <a:pt x="2658" y="20069"/>
                </a:lnTo>
                <a:lnTo>
                  <a:pt x="2658" y="21260"/>
                </a:lnTo>
                <a:lnTo>
                  <a:pt x="2658" y="21600"/>
                </a:lnTo>
                <a:lnTo>
                  <a:pt x="2658" y="19729"/>
                </a:lnTo>
                <a:lnTo>
                  <a:pt x="3489" y="19729"/>
                </a:lnTo>
                <a:lnTo>
                  <a:pt x="3489" y="20069"/>
                </a:lnTo>
                <a:lnTo>
                  <a:pt x="3489" y="21260"/>
                </a:lnTo>
                <a:lnTo>
                  <a:pt x="3489" y="21600"/>
                </a:lnTo>
                <a:lnTo>
                  <a:pt x="3489" y="19729"/>
                </a:lnTo>
                <a:lnTo>
                  <a:pt x="4320" y="19729"/>
                </a:lnTo>
                <a:lnTo>
                  <a:pt x="4320" y="20069"/>
                </a:lnTo>
                <a:lnTo>
                  <a:pt x="4320" y="21260"/>
                </a:lnTo>
                <a:lnTo>
                  <a:pt x="4320" y="21600"/>
                </a:lnTo>
                <a:lnTo>
                  <a:pt x="4320" y="19729"/>
                </a:lnTo>
                <a:lnTo>
                  <a:pt x="5151" y="19729"/>
                </a:lnTo>
                <a:lnTo>
                  <a:pt x="5151" y="20069"/>
                </a:lnTo>
                <a:lnTo>
                  <a:pt x="5151" y="21260"/>
                </a:lnTo>
                <a:lnTo>
                  <a:pt x="5151" y="21600"/>
                </a:lnTo>
                <a:lnTo>
                  <a:pt x="5151" y="19729"/>
                </a:lnTo>
                <a:lnTo>
                  <a:pt x="5982" y="19729"/>
                </a:lnTo>
                <a:lnTo>
                  <a:pt x="5982" y="20069"/>
                </a:lnTo>
                <a:lnTo>
                  <a:pt x="5982" y="21260"/>
                </a:lnTo>
                <a:lnTo>
                  <a:pt x="5982" y="21600"/>
                </a:lnTo>
                <a:lnTo>
                  <a:pt x="5982" y="19729"/>
                </a:lnTo>
                <a:lnTo>
                  <a:pt x="6812" y="19729"/>
                </a:lnTo>
                <a:lnTo>
                  <a:pt x="6812" y="20069"/>
                </a:lnTo>
                <a:lnTo>
                  <a:pt x="6812" y="21260"/>
                </a:lnTo>
                <a:lnTo>
                  <a:pt x="6812" y="21600"/>
                </a:lnTo>
                <a:lnTo>
                  <a:pt x="6812" y="19729"/>
                </a:lnTo>
                <a:lnTo>
                  <a:pt x="7643" y="19729"/>
                </a:lnTo>
                <a:lnTo>
                  <a:pt x="7643" y="20069"/>
                </a:lnTo>
                <a:lnTo>
                  <a:pt x="7643" y="21260"/>
                </a:lnTo>
                <a:lnTo>
                  <a:pt x="7643" y="21600"/>
                </a:lnTo>
                <a:lnTo>
                  <a:pt x="7643" y="19729"/>
                </a:lnTo>
                <a:lnTo>
                  <a:pt x="8474" y="19729"/>
                </a:lnTo>
                <a:lnTo>
                  <a:pt x="8474" y="20069"/>
                </a:lnTo>
                <a:lnTo>
                  <a:pt x="8474" y="21260"/>
                </a:lnTo>
                <a:lnTo>
                  <a:pt x="8474" y="21600"/>
                </a:lnTo>
                <a:lnTo>
                  <a:pt x="8474" y="19729"/>
                </a:lnTo>
                <a:lnTo>
                  <a:pt x="9305" y="19729"/>
                </a:lnTo>
                <a:lnTo>
                  <a:pt x="9305" y="20069"/>
                </a:lnTo>
                <a:lnTo>
                  <a:pt x="9305" y="21260"/>
                </a:lnTo>
                <a:lnTo>
                  <a:pt x="9305" y="21600"/>
                </a:lnTo>
                <a:lnTo>
                  <a:pt x="9305" y="19729"/>
                </a:lnTo>
                <a:lnTo>
                  <a:pt x="10135" y="19729"/>
                </a:lnTo>
                <a:lnTo>
                  <a:pt x="10135" y="20069"/>
                </a:lnTo>
                <a:lnTo>
                  <a:pt x="10135" y="21260"/>
                </a:lnTo>
                <a:lnTo>
                  <a:pt x="10135" y="21600"/>
                </a:lnTo>
                <a:lnTo>
                  <a:pt x="10135" y="19729"/>
                </a:lnTo>
                <a:lnTo>
                  <a:pt x="10966" y="19729"/>
                </a:lnTo>
                <a:lnTo>
                  <a:pt x="10966" y="20069"/>
                </a:lnTo>
                <a:lnTo>
                  <a:pt x="10966" y="21260"/>
                </a:lnTo>
                <a:lnTo>
                  <a:pt x="10966" y="21600"/>
                </a:lnTo>
                <a:lnTo>
                  <a:pt x="10966" y="19729"/>
                </a:lnTo>
                <a:lnTo>
                  <a:pt x="11797" y="19729"/>
                </a:lnTo>
                <a:lnTo>
                  <a:pt x="11797" y="20069"/>
                </a:lnTo>
                <a:lnTo>
                  <a:pt x="11797" y="21260"/>
                </a:lnTo>
                <a:lnTo>
                  <a:pt x="11797" y="21600"/>
                </a:lnTo>
                <a:lnTo>
                  <a:pt x="11797" y="19729"/>
                </a:lnTo>
                <a:lnTo>
                  <a:pt x="12462" y="19729"/>
                </a:lnTo>
                <a:lnTo>
                  <a:pt x="12462" y="20069"/>
                </a:lnTo>
                <a:lnTo>
                  <a:pt x="12462" y="21260"/>
                </a:lnTo>
                <a:lnTo>
                  <a:pt x="12462" y="21600"/>
                </a:lnTo>
                <a:lnTo>
                  <a:pt x="12462" y="19729"/>
                </a:lnTo>
                <a:lnTo>
                  <a:pt x="13292" y="19729"/>
                </a:lnTo>
                <a:lnTo>
                  <a:pt x="13292" y="20069"/>
                </a:lnTo>
                <a:lnTo>
                  <a:pt x="13292" y="21260"/>
                </a:lnTo>
                <a:lnTo>
                  <a:pt x="13292" y="21600"/>
                </a:lnTo>
                <a:lnTo>
                  <a:pt x="13292" y="19729"/>
                </a:lnTo>
                <a:lnTo>
                  <a:pt x="14123" y="19729"/>
                </a:lnTo>
                <a:lnTo>
                  <a:pt x="14123" y="20069"/>
                </a:lnTo>
                <a:lnTo>
                  <a:pt x="14123" y="21260"/>
                </a:lnTo>
                <a:lnTo>
                  <a:pt x="14123" y="21600"/>
                </a:lnTo>
                <a:lnTo>
                  <a:pt x="14123" y="19729"/>
                </a:lnTo>
                <a:lnTo>
                  <a:pt x="14954" y="19729"/>
                </a:lnTo>
                <a:lnTo>
                  <a:pt x="14954" y="20069"/>
                </a:lnTo>
                <a:lnTo>
                  <a:pt x="14954" y="21260"/>
                </a:lnTo>
                <a:lnTo>
                  <a:pt x="14954" y="21600"/>
                </a:lnTo>
                <a:lnTo>
                  <a:pt x="14954" y="19729"/>
                </a:lnTo>
                <a:lnTo>
                  <a:pt x="15785" y="19729"/>
                </a:lnTo>
                <a:lnTo>
                  <a:pt x="15785" y="20069"/>
                </a:lnTo>
                <a:lnTo>
                  <a:pt x="15785" y="21260"/>
                </a:lnTo>
                <a:lnTo>
                  <a:pt x="15785" y="21600"/>
                </a:lnTo>
                <a:lnTo>
                  <a:pt x="15785" y="19729"/>
                </a:lnTo>
                <a:lnTo>
                  <a:pt x="16615" y="19729"/>
                </a:lnTo>
                <a:lnTo>
                  <a:pt x="16615" y="20069"/>
                </a:lnTo>
                <a:lnTo>
                  <a:pt x="16615" y="21260"/>
                </a:lnTo>
                <a:lnTo>
                  <a:pt x="16615" y="21600"/>
                </a:lnTo>
                <a:lnTo>
                  <a:pt x="16615" y="19729"/>
                </a:lnTo>
                <a:lnTo>
                  <a:pt x="17446" y="19729"/>
                </a:lnTo>
                <a:lnTo>
                  <a:pt x="17446" y="20069"/>
                </a:lnTo>
                <a:lnTo>
                  <a:pt x="17446" y="21260"/>
                </a:lnTo>
                <a:lnTo>
                  <a:pt x="17446" y="21600"/>
                </a:lnTo>
                <a:lnTo>
                  <a:pt x="17446" y="19729"/>
                </a:lnTo>
                <a:lnTo>
                  <a:pt x="18277" y="19729"/>
                </a:lnTo>
                <a:lnTo>
                  <a:pt x="18277" y="20069"/>
                </a:lnTo>
                <a:lnTo>
                  <a:pt x="18277" y="21260"/>
                </a:lnTo>
                <a:lnTo>
                  <a:pt x="18277" y="21600"/>
                </a:lnTo>
                <a:lnTo>
                  <a:pt x="18277" y="19729"/>
                </a:lnTo>
                <a:lnTo>
                  <a:pt x="19108" y="19729"/>
                </a:lnTo>
                <a:lnTo>
                  <a:pt x="19108" y="20069"/>
                </a:lnTo>
                <a:lnTo>
                  <a:pt x="19108" y="21260"/>
                </a:lnTo>
                <a:lnTo>
                  <a:pt x="19108" y="21600"/>
                </a:lnTo>
                <a:lnTo>
                  <a:pt x="19108" y="19729"/>
                </a:lnTo>
                <a:lnTo>
                  <a:pt x="19938" y="19729"/>
                </a:lnTo>
                <a:lnTo>
                  <a:pt x="19938" y="20069"/>
                </a:lnTo>
                <a:lnTo>
                  <a:pt x="19938" y="21260"/>
                </a:lnTo>
                <a:lnTo>
                  <a:pt x="19938" y="21600"/>
                </a:lnTo>
                <a:lnTo>
                  <a:pt x="19938" y="19729"/>
                </a:lnTo>
                <a:moveTo>
                  <a:pt x="1495" y="1531"/>
                </a:moveTo>
                <a:lnTo>
                  <a:pt x="5982" y="1531"/>
                </a:lnTo>
                <a:lnTo>
                  <a:pt x="5982" y="18539"/>
                </a:lnTo>
                <a:lnTo>
                  <a:pt x="1495" y="18539"/>
                </a:lnTo>
                <a:lnTo>
                  <a:pt x="1495" y="1531"/>
                </a:lnTo>
                <a:moveTo>
                  <a:pt x="7311" y="1531"/>
                </a:moveTo>
                <a:lnTo>
                  <a:pt x="7975" y="1531"/>
                </a:lnTo>
                <a:lnTo>
                  <a:pt x="7975" y="8334"/>
                </a:lnTo>
                <a:lnTo>
                  <a:pt x="7311" y="8334"/>
                </a:lnTo>
                <a:lnTo>
                  <a:pt x="7311" y="1531"/>
                </a:lnTo>
                <a:moveTo>
                  <a:pt x="7145" y="9865"/>
                </a:moveTo>
                <a:lnTo>
                  <a:pt x="8142" y="9865"/>
                </a:lnTo>
                <a:lnTo>
                  <a:pt x="8142" y="10715"/>
                </a:lnTo>
                <a:lnTo>
                  <a:pt x="7145" y="10715"/>
                </a:lnTo>
                <a:lnTo>
                  <a:pt x="7145" y="9865"/>
                </a:lnTo>
                <a:moveTo>
                  <a:pt x="8972" y="1531"/>
                </a:moveTo>
                <a:lnTo>
                  <a:pt x="12462" y="1531"/>
                </a:lnTo>
                <a:lnTo>
                  <a:pt x="12462" y="5443"/>
                </a:lnTo>
                <a:lnTo>
                  <a:pt x="8972" y="5443"/>
                </a:lnTo>
                <a:lnTo>
                  <a:pt x="8972" y="1531"/>
                </a:lnTo>
                <a:moveTo>
                  <a:pt x="13625" y="1531"/>
                </a:moveTo>
                <a:lnTo>
                  <a:pt x="20271" y="1531"/>
                </a:lnTo>
                <a:lnTo>
                  <a:pt x="20271" y="5443"/>
                </a:lnTo>
                <a:lnTo>
                  <a:pt x="13625" y="5443"/>
                </a:lnTo>
                <a:lnTo>
                  <a:pt x="13625" y="1531"/>
                </a:lnTo>
                <a:moveTo>
                  <a:pt x="18609" y="6463"/>
                </a:moveTo>
                <a:lnTo>
                  <a:pt x="20437" y="6463"/>
                </a:lnTo>
                <a:lnTo>
                  <a:pt x="20437" y="10885"/>
                </a:lnTo>
                <a:lnTo>
                  <a:pt x="18609" y="10885"/>
                </a:lnTo>
                <a:lnTo>
                  <a:pt x="18609" y="6463"/>
                </a:lnTo>
              </a:path>
            </a:pathLst>
          </a:custGeom>
          <a:solidFill>
            <a:srgbClr val="C0C0C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3253" name="Line 5"/>
          <p:cNvSpPr>
            <a:spLocks noChangeShapeType="1"/>
          </p:cNvSpPr>
          <p:nvPr/>
        </p:nvSpPr>
        <p:spPr bwMode="auto">
          <a:xfrm>
            <a:off x="2209800" y="3124200"/>
            <a:ext cx="4572000" cy="0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53254" name="Line 6"/>
          <p:cNvSpPr>
            <a:spLocks noChangeShapeType="1"/>
          </p:cNvSpPr>
          <p:nvPr/>
        </p:nvSpPr>
        <p:spPr bwMode="auto">
          <a:xfrm flipH="1">
            <a:off x="2209800" y="3200400"/>
            <a:ext cx="4495800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2AB4A-0C69-4C05-B47F-B73A1E5CFC87}" type="slidenum">
              <a:rPr lang="en-US" smtClean="0"/>
              <a:pPr/>
              <a:t>4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Left)">
                                      <p:cBhvr>
                                        <p:cTn id="7" dur="1000"/>
                                        <p:tgtEl>
                                          <p:spTgt spid="53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0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5325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532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5325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532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Right)">
                                      <p:cBhvr>
                                        <p:cTn id="19" dur="2000"/>
                                        <p:tgtEl>
                                          <p:spTgt spid="53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52" grpId="0" animBg="1"/>
      <p:bldP spid="53253" grpId="0" animBg="1"/>
      <p:bldP spid="53254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Windows Algorithm Exam 1</a:t>
            </a:r>
          </a:p>
        </p:txBody>
      </p:sp>
      <p:grpSp>
        <p:nvGrpSpPr>
          <p:cNvPr id="93187" name="Group 3"/>
          <p:cNvGrpSpPr>
            <a:grpSpLocks/>
          </p:cNvGrpSpPr>
          <p:nvPr/>
        </p:nvGrpSpPr>
        <p:grpSpPr bwMode="auto">
          <a:xfrm>
            <a:off x="838200" y="5486400"/>
            <a:ext cx="2514600" cy="152400"/>
            <a:chOff x="528" y="3456"/>
            <a:chExt cx="1584" cy="96"/>
          </a:xfrm>
        </p:grpSpPr>
        <p:grpSp>
          <p:nvGrpSpPr>
            <p:cNvPr id="93188" name="Group 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93189" name="Line 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0" name="Line 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191" name="Group 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93192" name="Line 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3" name="Line 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194" name="Group 1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93195" name="Line 1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196" name="Line 1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3197" name="Group 13"/>
          <p:cNvGrpSpPr>
            <a:grpSpLocks/>
          </p:cNvGrpSpPr>
          <p:nvPr/>
        </p:nvGrpSpPr>
        <p:grpSpPr bwMode="auto">
          <a:xfrm>
            <a:off x="3352800" y="5486400"/>
            <a:ext cx="2514600" cy="152400"/>
            <a:chOff x="528" y="3456"/>
            <a:chExt cx="1584" cy="96"/>
          </a:xfrm>
        </p:grpSpPr>
        <p:grpSp>
          <p:nvGrpSpPr>
            <p:cNvPr id="93198" name="Group 1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93199" name="Line 1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0" name="Line 1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201" name="Group 1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93202" name="Line 1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3" name="Line 1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204" name="Group 2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93205" name="Line 2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06" name="Line 2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93207" name="Group 23"/>
          <p:cNvGrpSpPr>
            <a:grpSpLocks/>
          </p:cNvGrpSpPr>
          <p:nvPr/>
        </p:nvGrpSpPr>
        <p:grpSpPr bwMode="auto">
          <a:xfrm>
            <a:off x="5867400" y="5486400"/>
            <a:ext cx="2514600" cy="152400"/>
            <a:chOff x="528" y="3456"/>
            <a:chExt cx="1584" cy="96"/>
          </a:xfrm>
        </p:grpSpPr>
        <p:grpSp>
          <p:nvGrpSpPr>
            <p:cNvPr id="93208" name="Group 2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93209" name="Line 2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0" name="Line 2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211" name="Group 2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93212" name="Line 2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3" name="Line 2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3214" name="Group 3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93215" name="Line 3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6" name="Line 3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93217" name="Line 33"/>
          <p:cNvSpPr>
            <a:spLocks noChangeShapeType="1"/>
          </p:cNvSpPr>
          <p:nvPr/>
        </p:nvSpPr>
        <p:spPr bwMode="auto">
          <a:xfrm flipV="1">
            <a:off x="838200" y="4724400"/>
            <a:ext cx="838200" cy="3810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oval" w="med" len="med"/>
            <a:tailEnd type="oval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3218" name="Line 34"/>
          <p:cNvSpPr>
            <a:spLocks noChangeShapeType="1"/>
          </p:cNvSpPr>
          <p:nvPr/>
        </p:nvSpPr>
        <p:spPr bwMode="auto">
          <a:xfrm>
            <a:off x="1676400" y="4724400"/>
            <a:ext cx="838200" cy="3048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oval" w="med" len="med"/>
            <a:tailEnd type="oval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3219" name="Line 35"/>
          <p:cNvSpPr>
            <a:spLocks noChangeShapeType="1"/>
          </p:cNvSpPr>
          <p:nvPr/>
        </p:nvSpPr>
        <p:spPr bwMode="auto">
          <a:xfrm flipV="1">
            <a:off x="2514600" y="4495800"/>
            <a:ext cx="838200" cy="5334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oval" w="med" len="med"/>
            <a:tailEnd type="oval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3220" name="Line 36"/>
          <p:cNvSpPr>
            <a:spLocks noChangeShapeType="1"/>
          </p:cNvSpPr>
          <p:nvPr/>
        </p:nvSpPr>
        <p:spPr bwMode="auto">
          <a:xfrm>
            <a:off x="3352800" y="4495800"/>
            <a:ext cx="838200" cy="38100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 type="oval" w="med" len="med"/>
            <a:tailEnd type="oval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3221" name="Line 37"/>
          <p:cNvSpPr>
            <a:spLocks noChangeShapeType="1"/>
          </p:cNvSpPr>
          <p:nvPr/>
        </p:nvSpPr>
        <p:spPr bwMode="auto">
          <a:xfrm flipV="1">
            <a:off x="4191000" y="2590800"/>
            <a:ext cx="762000" cy="2286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3222" name="Line 38"/>
          <p:cNvSpPr>
            <a:spLocks noChangeShapeType="1"/>
          </p:cNvSpPr>
          <p:nvPr/>
        </p:nvSpPr>
        <p:spPr bwMode="auto">
          <a:xfrm>
            <a:off x="4953000" y="2590800"/>
            <a:ext cx="762000" cy="533400"/>
          </a:xfrm>
          <a:prstGeom prst="line">
            <a:avLst/>
          </a:prstGeom>
          <a:noFill/>
          <a:ln w="28575">
            <a:solidFill>
              <a:schemeClr val="bg2"/>
            </a:solidFill>
            <a:round/>
            <a:headEnd type="oval" w="med" len="med"/>
            <a:tailEnd type="oval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3223" name="Line 39"/>
          <p:cNvSpPr>
            <a:spLocks noChangeShapeType="1"/>
          </p:cNvSpPr>
          <p:nvPr/>
        </p:nvSpPr>
        <p:spPr bwMode="auto">
          <a:xfrm flipV="1">
            <a:off x="5715000" y="1828800"/>
            <a:ext cx="914400" cy="1295400"/>
          </a:xfrm>
          <a:prstGeom prst="line">
            <a:avLst/>
          </a:prstGeom>
          <a:noFill/>
          <a:ln w="28575">
            <a:solidFill>
              <a:schemeClr val="bg2"/>
            </a:solidFill>
            <a:round/>
            <a:headEnd type="oval" w="med" len="med"/>
            <a:tailEnd type="oval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3224" name="Line 40"/>
          <p:cNvSpPr>
            <a:spLocks noChangeShapeType="1"/>
          </p:cNvSpPr>
          <p:nvPr/>
        </p:nvSpPr>
        <p:spPr bwMode="auto">
          <a:xfrm>
            <a:off x="6629400" y="1828800"/>
            <a:ext cx="838200" cy="228600"/>
          </a:xfrm>
          <a:prstGeom prst="line">
            <a:avLst/>
          </a:prstGeom>
          <a:noFill/>
          <a:ln w="28575">
            <a:solidFill>
              <a:schemeClr val="bg2"/>
            </a:solidFill>
            <a:round/>
            <a:headEnd type="oval" w="med" len="med"/>
            <a:tailEnd type="oval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93225" name="Line 41"/>
          <p:cNvSpPr>
            <a:spLocks noChangeShapeType="1"/>
          </p:cNvSpPr>
          <p:nvPr/>
        </p:nvSpPr>
        <p:spPr bwMode="auto">
          <a:xfrm>
            <a:off x="7467600" y="2057400"/>
            <a:ext cx="838200" cy="381000"/>
          </a:xfrm>
          <a:prstGeom prst="line">
            <a:avLst/>
          </a:prstGeom>
          <a:noFill/>
          <a:ln w="28575">
            <a:solidFill>
              <a:schemeClr val="bg2"/>
            </a:solidFill>
            <a:round/>
            <a:headEnd type="oval" w="med" len="med"/>
            <a:tailEnd type="oval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900932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Windows Algorithm Exam 2</a:t>
            </a:r>
          </a:p>
        </p:txBody>
      </p:sp>
      <p:grpSp>
        <p:nvGrpSpPr>
          <p:cNvPr id="113667" name="Group 3"/>
          <p:cNvGrpSpPr>
            <a:grpSpLocks/>
          </p:cNvGrpSpPr>
          <p:nvPr/>
        </p:nvGrpSpPr>
        <p:grpSpPr bwMode="auto">
          <a:xfrm>
            <a:off x="838200" y="5486400"/>
            <a:ext cx="2514600" cy="152400"/>
            <a:chOff x="528" y="3456"/>
            <a:chExt cx="1584" cy="96"/>
          </a:xfrm>
        </p:grpSpPr>
        <p:grpSp>
          <p:nvGrpSpPr>
            <p:cNvPr id="113668" name="Group 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113669" name="Line 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70" name="Line 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671" name="Group 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113672" name="Line 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73" name="Line 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674" name="Group 1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113675" name="Line 1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76" name="Line 1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3679" name="Line 15"/>
          <p:cNvSpPr>
            <a:spLocks noChangeShapeType="1"/>
          </p:cNvSpPr>
          <p:nvPr/>
        </p:nvSpPr>
        <p:spPr bwMode="auto">
          <a:xfrm>
            <a:off x="5029200" y="5638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680" name="Line 16"/>
          <p:cNvSpPr>
            <a:spLocks noChangeShapeType="1"/>
          </p:cNvSpPr>
          <p:nvPr/>
        </p:nvSpPr>
        <p:spPr bwMode="auto">
          <a:xfrm>
            <a:off x="50292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13681" name="Group 17"/>
          <p:cNvGrpSpPr>
            <a:grpSpLocks/>
          </p:cNvGrpSpPr>
          <p:nvPr/>
        </p:nvGrpSpPr>
        <p:grpSpPr bwMode="auto">
          <a:xfrm>
            <a:off x="4191000" y="5486400"/>
            <a:ext cx="838200" cy="152400"/>
            <a:chOff x="528" y="3456"/>
            <a:chExt cx="528" cy="96"/>
          </a:xfrm>
        </p:grpSpPr>
        <p:sp>
          <p:nvSpPr>
            <p:cNvPr id="113682" name="Line 18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13683" name="Line 19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3684" name="Group 20"/>
          <p:cNvGrpSpPr>
            <a:grpSpLocks/>
          </p:cNvGrpSpPr>
          <p:nvPr/>
        </p:nvGrpSpPr>
        <p:grpSpPr bwMode="auto">
          <a:xfrm>
            <a:off x="3352800" y="5486400"/>
            <a:ext cx="838200" cy="152400"/>
            <a:chOff x="528" y="3456"/>
            <a:chExt cx="528" cy="96"/>
          </a:xfrm>
        </p:grpSpPr>
        <p:sp>
          <p:nvSpPr>
            <p:cNvPr id="113685" name="Line 21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13686" name="Line 22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3687" name="Group 23"/>
          <p:cNvGrpSpPr>
            <a:grpSpLocks/>
          </p:cNvGrpSpPr>
          <p:nvPr/>
        </p:nvGrpSpPr>
        <p:grpSpPr bwMode="auto">
          <a:xfrm>
            <a:off x="5867400" y="5486400"/>
            <a:ext cx="2514600" cy="152400"/>
            <a:chOff x="528" y="3456"/>
            <a:chExt cx="1584" cy="96"/>
          </a:xfrm>
        </p:grpSpPr>
        <p:grpSp>
          <p:nvGrpSpPr>
            <p:cNvPr id="113688" name="Group 2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113689" name="Line 2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90" name="Line 2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691" name="Group 2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113692" name="Line 2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93" name="Line 2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694" name="Group 3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113695" name="Line 3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96" name="Line 3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13697" name="Line 33"/>
          <p:cNvSpPr>
            <a:spLocks noChangeShapeType="1"/>
          </p:cNvSpPr>
          <p:nvPr/>
        </p:nvSpPr>
        <p:spPr bwMode="auto">
          <a:xfrm flipV="1">
            <a:off x="838200" y="4724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698" name="Line 34"/>
          <p:cNvSpPr>
            <a:spLocks noChangeShapeType="1"/>
          </p:cNvSpPr>
          <p:nvPr/>
        </p:nvSpPr>
        <p:spPr bwMode="auto">
          <a:xfrm>
            <a:off x="1676400" y="4724400"/>
            <a:ext cx="83820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699" name="Line 35"/>
          <p:cNvSpPr>
            <a:spLocks noChangeShapeType="1"/>
          </p:cNvSpPr>
          <p:nvPr/>
        </p:nvSpPr>
        <p:spPr bwMode="auto">
          <a:xfrm flipV="1">
            <a:off x="2514600" y="1676400"/>
            <a:ext cx="838200" cy="3352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700" name="Line 36"/>
          <p:cNvSpPr>
            <a:spLocks noChangeShapeType="1"/>
          </p:cNvSpPr>
          <p:nvPr/>
        </p:nvSpPr>
        <p:spPr bwMode="auto">
          <a:xfrm>
            <a:off x="3352800" y="1676400"/>
            <a:ext cx="838200" cy="3200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701" name="Line 37"/>
          <p:cNvSpPr>
            <a:spLocks noChangeShapeType="1"/>
          </p:cNvSpPr>
          <p:nvPr/>
        </p:nvSpPr>
        <p:spPr bwMode="auto">
          <a:xfrm flipV="1">
            <a:off x="4191000" y="2590800"/>
            <a:ext cx="762000" cy="2286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702" name="Line 38"/>
          <p:cNvSpPr>
            <a:spLocks noChangeShapeType="1"/>
          </p:cNvSpPr>
          <p:nvPr/>
        </p:nvSpPr>
        <p:spPr bwMode="auto">
          <a:xfrm>
            <a:off x="4953000" y="2590800"/>
            <a:ext cx="7620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703" name="Line 39"/>
          <p:cNvSpPr>
            <a:spLocks noChangeShapeType="1"/>
          </p:cNvSpPr>
          <p:nvPr/>
        </p:nvSpPr>
        <p:spPr bwMode="auto">
          <a:xfrm flipV="1">
            <a:off x="5715000" y="1828800"/>
            <a:ext cx="9144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704" name="Line 40"/>
          <p:cNvSpPr>
            <a:spLocks noChangeShapeType="1"/>
          </p:cNvSpPr>
          <p:nvPr/>
        </p:nvSpPr>
        <p:spPr bwMode="auto">
          <a:xfrm>
            <a:off x="6629400" y="1828800"/>
            <a:ext cx="8382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705" name="Line 41"/>
          <p:cNvSpPr>
            <a:spLocks noChangeShapeType="1"/>
          </p:cNvSpPr>
          <p:nvPr/>
        </p:nvSpPr>
        <p:spPr bwMode="auto">
          <a:xfrm>
            <a:off x="7467600" y="2057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712" name="Line 48"/>
          <p:cNvSpPr>
            <a:spLocks noChangeShapeType="1"/>
          </p:cNvSpPr>
          <p:nvPr/>
        </p:nvSpPr>
        <p:spPr bwMode="auto">
          <a:xfrm>
            <a:off x="838200" y="5105400"/>
            <a:ext cx="21336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713" name="Line 49"/>
          <p:cNvSpPr>
            <a:spLocks noChangeShapeType="1"/>
          </p:cNvSpPr>
          <p:nvPr/>
        </p:nvSpPr>
        <p:spPr bwMode="auto">
          <a:xfrm>
            <a:off x="2971800" y="4876800"/>
            <a:ext cx="1981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714" name="Line 50"/>
          <p:cNvSpPr>
            <a:spLocks noChangeShapeType="1"/>
          </p:cNvSpPr>
          <p:nvPr/>
        </p:nvSpPr>
        <p:spPr bwMode="auto">
          <a:xfrm>
            <a:off x="2971800" y="4876800"/>
            <a:ext cx="0" cy="228600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3715" name="Oval 51"/>
          <p:cNvSpPr>
            <a:spLocks noChangeArrowheads="1"/>
          </p:cNvSpPr>
          <p:nvPr/>
        </p:nvSpPr>
        <p:spPr bwMode="auto">
          <a:xfrm>
            <a:off x="685800" y="49530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13716" name="Oval 52"/>
          <p:cNvSpPr>
            <a:spLocks noChangeArrowheads="1"/>
          </p:cNvSpPr>
          <p:nvPr/>
        </p:nvSpPr>
        <p:spPr bwMode="auto">
          <a:xfrm>
            <a:off x="4038600" y="47244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553689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Windows Algorithm Exam 2</a:t>
            </a:r>
          </a:p>
        </p:txBody>
      </p:sp>
      <p:grpSp>
        <p:nvGrpSpPr>
          <p:cNvPr id="114691" name="Group 3"/>
          <p:cNvGrpSpPr>
            <a:grpSpLocks/>
          </p:cNvGrpSpPr>
          <p:nvPr/>
        </p:nvGrpSpPr>
        <p:grpSpPr bwMode="auto">
          <a:xfrm>
            <a:off x="838200" y="5486400"/>
            <a:ext cx="2514600" cy="152400"/>
            <a:chOff x="528" y="3456"/>
            <a:chExt cx="1584" cy="96"/>
          </a:xfrm>
        </p:grpSpPr>
        <p:grpSp>
          <p:nvGrpSpPr>
            <p:cNvPr id="114692" name="Group 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114693" name="Line 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694" name="Line 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695" name="Group 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114696" name="Line 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697" name="Line 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698" name="Group 1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114699" name="Line 1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00" name="Line 1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4701" name="Group 13"/>
          <p:cNvGrpSpPr>
            <a:grpSpLocks/>
          </p:cNvGrpSpPr>
          <p:nvPr/>
        </p:nvGrpSpPr>
        <p:grpSpPr bwMode="auto">
          <a:xfrm>
            <a:off x="3352800" y="5486400"/>
            <a:ext cx="2514600" cy="152400"/>
            <a:chOff x="528" y="3456"/>
            <a:chExt cx="1584" cy="96"/>
          </a:xfrm>
        </p:grpSpPr>
        <p:grpSp>
          <p:nvGrpSpPr>
            <p:cNvPr id="114702" name="Group 1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114703" name="Line 1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04" name="Line 1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705" name="Group 1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114706" name="Line 1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07" name="Line 1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708" name="Group 2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114709" name="Line 2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0" name="Line 2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4712" name="Group 24"/>
          <p:cNvGrpSpPr>
            <a:grpSpLocks/>
          </p:cNvGrpSpPr>
          <p:nvPr/>
        </p:nvGrpSpPr>
        <p:grpSpPr bwMode="auto">
          <a:xfrm>
            <a:off x="7543800" y="5486400"/>
            <a:ext cx="838200" cy="152400"/>
            <a:chOff x="528" y="3456"/>
            <a:chExt cx="528" cy="96"/>
          </a:xfrm>
        </p:grpSpPr>
        <p:sp>
          <p:nvSpPr>
            <p:cNvPr id="114713" name="Line 25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14714" name="Line 26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4715" name="Group 27"/>
          <p:cNvGrpSpPr>
            <a:grpSpLocks/>
          </p:cNvGrpSpPr>
          <p:nvPr/>
        </p:nvGrpSpPr>
        <p:grpSpPr bwMode="auto">
          <a:xfrm>
            <a:off x="6705600" y="5486400"/>
            <a:ext cx="838200" cy="152400"/>
            <a:chOff x="528" y="3456"/>
            <a:chExt cx="528" cy="96"/>
          </a:xfrm>
        </p:grpSpPr>
        <p:sp>
          <p:nvSpPr>
            <p:cNvPr id="114716" name="Line 28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14717" name="Line 29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4719" name="Line 31"/>
          <p:cNvSpPr>
            <a:spLocks noChangeShapeType="1"/>
          </p:cNvSpPr>
          <p:nvPr/>
        </p:nvSpPr>
        <p:spPr bwMode="auto">
          <a:xfrm>
            <a:off x="5867400" y="5638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20" name="Line 32"/>
          <p:cNvSpPr>
            <a:spLocks noChangeShapeType="1"/>
          </p:cNvSpPr>
          <p:nvPr/>
        </p:nvSpPr>
        <p:spPr bwMode="auto">
          <a:xfrm>
            <a:off x="58674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21" name="Line 33"/>
          <p:cNvSpPr>
            <a:spLocks noChangeShapeType="1"/>
          </p:cNvSpPr>
          <p:nvPr/>
        </p:nvSpPr>
        <p:spPr bwMode="auto">
          <a:xfrm flipV="1">
            <a:off x="838200" y="4724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22" name="Line 34"/>
          <p:cNvSpPr>
            <a:spLocks noChangeShapeType="1"/>
          </p:cNvSpPr>
          <p:nvPr/>
        </p:nvSpPr>
        <p:spPr bwMode="auto">
          <a:xfrm>
            <a:off x="1676400" y="4724400"/>
            <a:ext cx="83820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23" name="Line 35"/>
          <p:cNvSpPr>
            <a:spLocks noChangeShapeType="1"/>
          </p:cNvSpPr>
          <p:nvPr/>
        </p:nvSpPr>
        <p:spPr bwMode="auto">
          <a:xfrm flipV="1">
            <a:off x="2514600" y="1676400"/>
            <a:ext cx="838200" cy="3352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24" name="Line 36"/>
          <p:cNvSpPr>
            <a:spLocks noChangeShapeType="1"/>
          </p:cNvSpPr>
          <p:nvPr/>
        </p:nvSpPr>
        <p:spPr bwMode="auto">
          <a:xfrm>
            <a:off x="3352800" y="1676400"/>
            <a:ext cx="838200" cy="3200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25" name="Line 37"/>
          <p:cNvSpPr>
            <a:spLocks noChangeShapeType="1"/>
          </p:cNvSpPr>
          <p:nvPr/>
        </p:nvSpPr>
        <p:spPr bwMode="auto">
          <a:xfrm flipV="1">
            <a:off x="4191000" y="2590800"/>
            <a:ext cx="762000" cy="2286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26" name="Line 38"/>
          <p:cNvSpPr>
            <a:spLocks noChangeShapeType="1"/>
          </p:cNvSpPr>
          <p:nvPr/>
        </p:nvSpPr>
        <p:spPr bwMode="auto">
          <a:xfrm>
            <a:off x="4953000" y="2590800"/>
            <a:ext cx="7620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27" name="Line 39"/>
          <p:cNvSpPr>
            <a:spLocks noChangeShapeType="1"/>
          </p:cNvSpPr>
          <p:nvPr/>
        </p:nvSpPr>
        <p:spPr bwMode="auto">
          <a:xfrm flipV="1">
            <a:off x="5715000" y="1828800"/>
            <a:ext cx="9144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28" name="Line 40"/>
          <p:cNvSpPr>
            <a:spLocks noChangeShapeType="1"/>
          </p:cNvSpPr>
          <p:nvPr/>
        </p:nvSpPr>
        <p:spPr bwMode="auto">
          <a:xfrm>
            <a:off x="6629400" y="1828800"/>
            <a:ext cx="8382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29" name="Line 41"/>
          <p:cNvSpPr>
            <a:spLocks noChangeShapeType="1"/>
          </p:cNvSpPr>
          <p:nvPr/>
        </p:nvSpPr>
        <p:spPr bwMode="auto">
          <a:xfrm>
            <a:off x="7467600" y="2057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30" name="Line 42"/>
          <p:cNvSpPr>
            <a:spLocks noChangeShapeType="1"/>
          </p:cNvSpPr>
          <p:nvPr/>
        </p:nvSpPr>
        <p:spPr bwMode="auto">
          <a:xfrm>
            <a:off x="1676400" y="5029200"/>
            <a:ext cx="21336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31" name="Line 43"/>
          <p:cNvSpPr>
            <a:spLocks noChangeShapeType="1"/>
          </p:cNvSpPr>
          <p:nvPr/>
        </p:nvSpPr>
        <p:spPr bwMode="auto">
          <a:xfrm>
            <a:off x="3810000" y="4876800"/>
            <a:ext cx="1981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32" name="Line 44"/>
          <p:cNvSpPr>
            <a:spLocks noChangeShapeType="1"/>
          </p:cNvSpPr>
          <p:nvPr/>
        </p:nvSpPr>
        <p:spPr bwMode="auto">
          <a:xfrm>
            <a:off x="3810000" y="4876800"/>
            <a:ext cx="0" cy="152400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4733" name="Oval 45"/>
          <p:cNvSpPr>
            <a:spLocks noChangeArrowheads="1"/>
          </p:cNvSpPr>
          <p:nvPr/>
        </p:nvSpPr>
        <p:spPr bwMode="auto">
          <a:xfrm>
            <a:off x="2362200" y="48768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14734" name="Oval 46"/>
          <p:cNvSpPr>
            <a:spLocks noChangeArrowheads="1"/>
          </p:cNvSpPr>
          <p:nvPr/>
        </p:nvSpPr>
        <p:spPr bwMode="auto">
          <a:xfrm>
            <a:off x="4038600" y="47244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42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781103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14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14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730" grpId="0" animBg="1"/>
      <p:bldP spid="114731" grpId="0" animBg="1"/>
      <p:bldP spid="114732" grpId="0" animBg="1"/>
      <p:bldP spid="114733" grpId="0" animBg="1"/>
      <p:bldP spid="114734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Windows Algorithm Exam 2</a:t>
            </a:r>
          </a:p>
        </p:txBody>
      </p:sp>
      <p:grpSp>
        <p:nvGrpSpPr>
          <p:cNvPr id="115715" name="Group 3"/>
          <p:cNvGrpSpPr>
            <a:grpSpLocks/>
          </p:cNvGrpSpPr>
          <p:nvPr/>
        </p:nvGrpSpPr>
        <p:grpSpPr bwMode="auto">
          <a:xfrm>
            <a:off x="838200" y="5486400"/>
            <a:ext cx="2514600" cy="152400"/>
            <a:chOff x="528" y="3456"/>
            <a:chExt cx="1584" cy="96"/>
          </a:xfrm>
        </p:grpSpPr>
        <p:grpSp>
          <p:nvGrpSpPr>
            <p:cNvPr id="115716" name="Group 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115717" name="Line 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18" name="Line 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5719" name="Group 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115720" name="Line 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1" name="Line 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5722" name="Group 1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115723" name="Line 1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4" name="Line 1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5725" name="Group 13"/>
          <p:cNvGrpSpPr>
            <a:grpSpLocks/>
          </p:cNvGrpSpPr>
          <p:nvPr/>
        </p:nvGrpSpPr>
        <p:grpSpPr bwMode="auto">
          <a:xfrm>
            <a:off x="3352800" y="5486400"/>
            <a:ext cx="2514600" cy="152400"/>
            <a:chOff x="528" y="3456"/>
            <a:chExt cx="1584" cy="96"/>
          </a:xfrm>
        </p:grpSpPr>
        <p:grpSp>
          <p:nvGrpSpPr>
            <p:cNvPr id="115726" name="Group 1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115727" name="Line 1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8" name="Line 1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5729" name="Group 1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115730" name="Line 1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1" name="Line 1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5732" name="Group 2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115733" name="Line 2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4" name="Line 2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5736" name="Group 24"/>
          <p:cNvGrpSpPr>
            <a:grpSpLocks/>
          </p:cNvGrpSpPr>
          <p:nvPr/>
        </p:nvGrpSpPr>
        <p:grpSpPr bwMode="auto">
          <a:xfrm>
            <a:off x="7543800" y="5486400"/>
            <a:ext cx="838200" cy="152400"/>
            <a:chOff x="528" y="3456"/>
            <a:chExt cx="528" cy="96"/>
          </a:xfrm>
        </p:grpSpPr>
        <p:sp>
          <p:nvSpPr>
            <p:cNvPr id="115737" name="Line 25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15738" name="Line 26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5740" name="Line 28"/>
          <p:cNvSpPr>
            <a:spLocks noChangeShapeType="1"/>
          </p:cNvSpPr>
          <p:nvPr/>
        </p:nvSpPr>
        <p:spPr bwMode="auto">
          <a:xfrm>
            <a:off x="6705600" y="5638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41" name="Line 29"/>
          <p:cNvSpPr>
            <a:spLocks noChangeShapeType="1"/>
          </p:cNvSpPr>
          <p:nvPr/>
        </p:nvSpPr>
        <p:spPr bwMode="auto">
          <a:xfrm>
            <a:off x="67056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15742" name="Group 30"/>
          <p:cNvGrpSpPr>
            <a:grpSpLocks/>
          </p:cNvGrpSpPr>
          <p:nvPr/>
        </p:nvGrpSpPr>
        <p:grpSpPr bwMode="auto">
          <a:xfrm>
            <a:off x="5867400" y="5486400"/>
            <a:ext cx="838200" cy="152400"/>
            <a:chOff x="528" y="3456"/>
            <a:chExt cx="528" cy="96"/>
          </a:xfrm>
        </p:grpSpPr>
        <p:sp>
          <p:nvSpPr>
            <p:cNvPr id="115743" name="Line 31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15744" name="Line 32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5745" name="Line 33"/>
          <p:cNvSpPr>
            <a:spLocks noChangeShapeType="1"/>
          </p:cNvSpPr>
          <p:nvPr/>
        </p:nvSpPr>
        <p:spPr bwMode="auto">
          <a:xfrm flipV="1">
            <a:off x="838200" y="4724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46" name="Line 34"/>
          <p:cNvSpPr>
            <a:spLocks noChangeShapeType="1"/>
          </p:cNvSpPr>
          <p:nvPr/>
        </p:nvSpPr>
        <p:spPr bwMode="auto">
          <a:xfrm>
            <a:off x="1676400" y="4724400"/>
            <a:ext cx="838200" cy="304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47" name="Line 35"/>
          <p:cNvSpPr>
            <a:spLocks noChangeShapeType="1"/>
          </p:cNvSpPr>
          <p:nvPr/>
        </p:nvSpPr>
        <p:spPr bwMode="auto">
          <a:xfrm flipV="1">
            <a:off x="2514600" y="1676400"/>
            <a:ext cx="838200" cy="3352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48" name="Line 36"/>
          <p:cNvSpPr>
            <a:spLocks noChangeShapeType="1"/>
          </p:cNvSpPr>
          <p:nvPr/>
        </p:nvSpPr>
        <p:spPr bwMode="auto">
          <a:xfrm>
            <a:off x="3352800" y="1676400"/>
            <a:ext cx="838200" cy="3200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49" name="Line 37"/>
          <p:cNvSpPr>
            <a:spLocks noChangeShapeType="1"/>
          </p:cNvSpPr>
          <p:nvPr/>
        </p:nvSpPr>
        <p:spPr bwMode="auto">
          <a:xfrm flipV="1">
            <a:off x="4191000" y="2590800"/>
            <a:ext cx="762000" cy="2286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50" name="Line 38"/>
          <p:cNvSpPr>
            <a:spLocks noChangeShapeType="1"/>
          </p:cNvSpPr>
          <p:nvPr/>
        </p:nvSpPr>
        <p:spPr bwMode="auto">
          <a:xfrm>
            <a:off x="4953000" y="2590800"/>
            <a:ext cx="7620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51" name="Line 39"/>
          <p:cNvSpPr>
            <a:spLocks noChangeShapeType="1"/>
          </p:cNvSpPr>
          <p:nvPr/>
        </p:nvSpPr>
        <p:spPr bwMode="auto">
          <a:xfrm flipV="1">
            <a:off x="5715000" y="1828800"/>
            <a:ext cx="9144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52" name="Line 40"/>
          <p:cNvSpPr>
            <a:spLocks noChangeShapeType="1"/>
          </p:cNvSpPr>
          <p:nvPr/>
        </p:nvSpPr>
        <p:spPr bwMode="auto">
          <a:xfrm>
            <a:off x="6629400" y="1828800"/>
            <a:ext cx="8382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53" name="Line 41"/>
          <p:cNvSpPr>
            <a:spLocks noChangeShapeType="1"/>
          </p:cNvSpPr>
          <p:nvPr/>
        </p:nvSpPr>
        <p:spPr bwMode="auto">
          <a:xfrm>
            <a:off x="7467600" y="2057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57" name="Oval 45"/>
          <p:cNvSpPr>
            <a:spLocks noChangeArrowheads="1"/>
          </p:cNvSpPr>
          <p:nvPr/>
        </p:nvSpPr>
        <p:spPr bwMode="auto">
          <a:xfrm>
            <a:off x="2362200" y="48768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15759" name="Line 47"/>
          <p:cNvSpPr>
            <a:spLocks noChangeShapeType="1"/>
          </p:cNvSpPr>
          <p:nvPr/>
        </p:nvSpPr>
        <p:spPr bwMode="auto">
          <a:xfrm>
            <a:off x="2438400" y="5029200"/>
            <a:ext cx="21336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60" name="Line 48"/>
          <p:cNvSpPr>
            <a:spLocks noChangeShapeType="1"/>
          </p:cNvSpPr>
          <p:nvPr/>
        </p:nvSpPr>
        <p:spPr bwMode="auto">
          <a:xfrm>
            <a:off x="4572000" y="3124200"/>
            <a:ext cx="2057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61" name="Line 49"/>
          <p:cNvSpPr>
            <a:spLocks noChangeShapeType="1"/>
          </p:cNvSpPr>
          <p:nvPr/>
        </p:nvSpPr>
        <p:spPr bwMode="auto">
          <a:xfrm>
            <a:off x="4572000" y="3124200"/>
            <a:ext cx="0" cy="1905000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5762" name="Oval 50"/>
          <p:cNvSpPr>
            <a:spLocks noChangeArrowheads="1"/>
          </p:cNvSpPr>
          <p:nvPr/>
        </p:nvSpPr>
        <p:spPr bwMode="auto">
          <a:xfrm>
            <a:off x="5562600" y="29718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43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611591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157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157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757" grpId="0" animBg="1"/>
      <p:bldP spid="115759" grpId="0" animBg="1"/>
      <p:bldP spid="115760" grpId="0" animBg="1"/>
      <p:bldP spid="115761" grpId="0" animBg="1"/>
      <p:bldP spid="115762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Windows Algorithm Exam 3</a:t>
            </a:r>
          </a:p>
        </p:txBody>
      </p:sp>
      <p:grpSp>
        <p:nvGrpSpPr>
          <p:cNvPr id="116739" name="Group 3"/>
          <p:cNvGrpSpPr>
            <a:grpSpLocks/>
          </p:cNvGrpSpPr>
          <p:nvPr/>
        </p:nvGrpSpPr>
        <p:grpSpPr bwMode="auto">
          <a:xfrm>
            <a:off x="838200" y="5486400"/>
            <a:ext cx="2514600" cy="152400"/>
            <a:chOff x="528" y="3456"/>
            <a:chExt cx="1584" cy="96"/>
          </a:xfrm>
        </p:grpSpPr>
        <p:grpSp>
          <p:nvGrpSpPr>
            <p:cNvPr id="116740" name="Group 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116741" name="Line 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42" name="Line 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743" name="Group 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116744" name="Line 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45" name="Line 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746" name="Group 1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116747" name="Line 1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48" name="Line 1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6749" name="Group 13"/>
          <p:cNvGrpSpPr>
            <a:grpSpLocks/>
          </p:cNvGrpSpPr>
          <p:nvPr/>
        </p:nvGrpSpPr>
        <p:grpSpPr bwMode="auto">
          <a:xfrm>
            <a:off x="3352800" y="5486400"/>
            <a:ext cx="2514600" cy="152400"/>
            <a:chOff x="528" y="3456"/>
            <a:chExt cx="1584" cy="96"/>
          </a:xfrm>
        </p:grpSpPr>
        <p:grpSp>
          <p:nvGrpSpPr>
            <p:cNvPr id="116750" name="Group 14"/>
            <p:cNvGrpSpPr>
              <a:grpSpLocks/>
            </p:cNvGrpSpPr>
            <p:nvPr/>
          </p:nvGrpSpPr>
          <p:grpSpPr bwMode="auto">
            <a:xfrm>
              <a:off x="1584" y="3456"/>
              <a:ext cx="528" cy="96"/>
              <a:chOff x="528" y="3456"/>
              <a:chExt cx="528" cy="96"/>
            </a:xfrm>
          </p:grpSpPr>
          <p:sp>
            <p:nvSpPr>
              <p:cNvPr id="116751" name="Line 15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52" name="Line 16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753" name="Group 17"/>
            <p:cNvGrpSpPr>
              <a:grpSpLocks/>
            </p:cNvGrpSpPr>
            <p:nvPr/>
          </p:nvGrpSpPr>
          <p:grpSpPr bwMode="auto">
            <a:xfrm>
              <a:off x="1056" y="3456"/>
              <a:ext cx="528" cy="96"/>
              <a:chOff x="528" y="3456"/>
              <a:chExt cx="528" cy="96"/>
            </a:xfrm>
          </p:grpSpPr>
          <p:sp>
            <p:nvSpPr>
              <p:cNvPr id="116754" name="Line 18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55" name="Line 19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756" name="Group 20"/>
            <p:cNvGrpSpPr>
              <a:grpSpLocks/>
            </p:cNvGrpSpPr>
            <p:nvPr/>
          </p:nvGrpSpPr>
          <p:grpSpPr bwMode="auto">
            <a:xfrm>
              <a:off x="528" y="3456"/>
              <a:ext cx="528" cy="96"/>
              <a:chOff x="528" y="3456"/>
              <a:chExt cx="528" cy="96"/>
            </a:xfrm>
          </p:grpSpPr>
          <p:sp>
            <p:nvSpPr>
              <p:cNvPr id="116757" name="Line 21"/>
              <p:cNvSpPr>
                <a:spLocks noChangeShapeType="1"/>
              </p:cNvSpPr>
              <p:nvPr/>
            </p:nvSpPr>
            <p:spPr bwMode="auto">
              <a:xfrm>
                <a:off x="528" y="3552"/>
                <a:ext cx="528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58" name="Line 22"/>
              <p:cNvSpPr>
                <a:spLocks noChangeShapeType="1"/>
              </p:cNvSpPr>
              <p:nvPr/>
            </p:nvSpPr>
            <p:spPr bwMode="auto">
              <a:xfrm>
                <a:off x="528" y="3456"/>
                <a:ext cx="0" cy="9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6759" name="Group 23"/>
          <p:cNvGrpSpPr>
            <a:grpSpLocks/>
          </p:cNvGrpSpPr>
          <p:nvPr/>
        </p:nvGrpSpPr>
        <p:grpSpPr bwMode="auto">
          <a:xfrm>
            <a:off x="7543800" y="5486400"/>
            <a:ext cx="838200" cy="152400"/>
            <a:chOff x="528" y="3456"/>
            <a:chExt cx="528" cy="96"/>
          </a:xfrm>
        </p:grpSpPr>
        <p:sp>
          <p:nvSpPr>
            <p:cNvPr id="116760" name="Line 24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16761" name="Line 25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762" name="Line 26"/>
          <p:cNvSpPr>
            <a:spLocks noChangeShapeType="1"/>
          </p:cNvSpPr>
          <p:nvPr/>
        </p:nvSpPr>
        <p:spPr bwMode="auto">
          <a:xfrm>
            <a:off x="6705600" y="5638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63" name="Line 27"/>
          <p:cNvSpPr>
            <a:spLocks noChangeShapeType="1"/>
          </p:cNvSpPr>
          <p:nvPr/>
        </p:nvSpPr>
        <p:spPr bwMode="auto">
          <a:xfrm>
            <a:off x="6705600" y="5334000"/>
            <a:ext cx="0" cy="3048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grpSp>
        <p:nvGrpSpPr>
          <p:cNvPr id="116764" name="Group 28"/>
          <p:cNvGrpSpPr>
            <a:grpSpLocks/>
          </p:cNvGrpSpPr>
          <p:nvPr/>
        </p:nvGrpSpPr>
        <p:grpSpPr bwMode="auto">
          <a:xfrm>
            <a:off x="5867400" y="5486400"/>
            <a:ext cx="838200" cy="152400"/>
            <a:chOff x="528" y="3456"/>
            <a:chExt cx="528" cy="96"/>
          </a:xfrm>
        </p:grpSpPr>
        <p:sp>
          <p:nvSpPr>
            <p:cNvPr id="116765" name="Line 29"/>
            <p:cNvSpPr>
              <a:spLocks noChangeShapeType="1"/>
            </p:cNvSpPr>
            <p:nvPr/>
          </p:nvSpPr>
          <p:spPr bwMode="auto">
            <a:xfrm>
              <a:off x="528" y="3552"/>
              <a:ext cx="52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16766" name="Line 30"/>
            <p:cNvSpPr>
              <a:spLocks noChangeShapeType="1"/>
            </p:cNvSpPr>
            <p:nvPr/>
          </p:nvSpPr>
          <p:spPr bwMode="auto">
            <a:xfrm>
              <a:off x="528" y="3456"/>
              <a:ext cx="0" cy="9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6767" name="Line 31"/>
          <p:cNvSpPr>
            <a:spLocks noChangeShapeType="1"/>
          </p:cNvSpPr>
          <p:nvPr/>
        </p:nvSpPr>
        <p:spPr bwMode="auto">
          <a:xfrm flipV="1">
            <a:off x="838200" y="4724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68" name="Line 32"/>
          <p:cNvSpPr>
            <a:spLocks noChangeShapeType="1"/>
          </p:cNvSpPr>
          <p:nvPr/>
        </p:nvSpPr>
        <p:spPr bwMode="auto">
          <a:xfrm flipV="1">
            <a:off x="1676400" y="2057400"/>
            <a:ext cx="990600" cy="2667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69" name="Line 33"/>
          <p:cNvSpPr>
            <a:spLocks noChangeShapeType="1"/>
          </p:cNvSpPr>
          <p:nvPr/>
        </p:nvSpPr>
        <p:spPr bwMode="auto">
          <a:xfrm flipV="1">
            <a:off x="2667000" y="1676400"/>
            <a:ext cx="6858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70" name="Line 34"/>
          <p:cNvSpPr>
            <a:spLocks noChangeShapeType="1"/>
          </p:cNvSpPr>
          <p:nvPr/>
        </p:nvSpPr>
        <p:spPr bwMode="auto">
          <a:xfrm>
            <a:off x="3352800" y="1676400"/>
            <a:ext cx="838200" cy="3200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71" name="Line 35"/>
          <p:cNvSpPr>
            <a:spLocks noChangeShapeType="1"/>
          </p:cNvSpPr>
          <p:nvPr/>
        </p:nvSpPr>
        <p:spPr bwMode="auto">
          <a:xfrm flipV="1">
            <a:off x="4191000" y="2590800"/>
            <a:ext cx="762000" cy="2286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72" name="Line 36"/>
          <p:cNvSpPr>
            <a:spLocks noChangeShapeType="1"/>
          </p:cNvSpPr>
          <p:nvPr/>
        </p:nvSpPr>
        <p:spPr bwMode="auto">
          <a:xfrm>
            <a:off x="4953000" y="2590800"/>
            <a:ext cx="762000" cy="533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73" name="Line 37"/>
          <p:cNvSpPr>
            <a:spLocks noChangeShapeType="1"/>
          </p:cNvSpPr>
          <p:nvPr/>
        </p:nvSpPr>
        <p:spPr bwMode="auto">
          <a:xfrm flipV="1">
            <a:off x="5715000" y="1828800"/>
            <a:ext cx="914400" cy="1295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74" name="Line 38"/>
          <p:cNvSpPr>
            <a:spLocks noChangeShapeType="1"/>
          </p:cNvSpPr>
          <p:nvPr/>
        </p:nvSpPr>
        <p:spPr bwMode="auto">
          <a:xfrm>
            <a:off x="6629400" y="1828800"/>
            <a:ext cx="838200" cy="2286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75" name="Line 39"/>
          <p:cNvSpPr>
            <a:spLocks noChangeShapeType="1"/>
          </p:cNvSpPr>
          <p:nvPr/>
        </p:nvSpPr>
        <p:spPr bwMode="auto">
          <a:xfrm>
            <a:off x="7467600" y="2057400"/>
            <a:ext cx="838200" cy="3810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76" name="Oval 40"/>
          <p:cNvSpPr>
            <a:spLocks noChangeArrowheads="1"/>
          </p:cNvSpPr>
          <p:nvPr/>
        </p:nvSpPr>
        <p:spPr bwMode="auto">
          <a:xfrm>
            <a:off x="4038600" y="47244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16777" name="Line 41"/>
          <p:cNvSpPr>
            <a:spLocks noChangeShapeType="1"/>
          </p:cNvSpPr>
          <p:nvPr/>
        </p:nvSpPr>
        <p:spPr bwMode="auto">
          <a:xfrm>
            <a:off x="2438400" y="4876800"/>
            <a:ext cx="21336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78" name="Line 42"/>
          <p:cNvSpPr>
            <a:spLocks noChangeShapeType="1"/>
          </p:cNvSpPr>
          <p:nvPr/>
        </p:nvSpPr>
        <p:spPr bwMode="auto">
          <a:xfrm>
            <a:off x="4572000" y="3124200"/>
            <a:ext cx="2057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79" name="Line 43"/>
          <p:cNvSpPr>
            <a:spLocks noChangeShapeType="1"/>
          </p:cNvSpPr>
          <p:nvPr/>
        </p:nvSpPr>
        <p:spPr bwMode="auto">
          <a:xfrm>
            <a:off x="4572000" y="3124200"/>
            <a:ext cx="0" cy="1752600"/>
          </a:xfrm>
          <a:prstGeom prst="line">
            <a:avLst/>
          </a:prstGeom>
          <a:noFill/>
          <a:ln w="28575">
            <a:solidFill>
              <a:schemeClr val="folHlink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16780" name="Oval 44"/>
          <p:cNvSpPr>
            <a:spLocks noChangeArrowheads="1"/>
          </p:cNvSpPr>
          <p:nvPr/>
        </p:nvSpPr>
        <p:spPr bwMode="auto">
          <a:xfrm>
            <a:off x="5562600" y="2971800"/>
            <a:ext cx="304800" cy="30480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44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771193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167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8" dur="500"/>
                                        <p:tgtEl>
                                          <p:spTgt spid="1167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776" grpId="0" animBg="1"/>
      <p:bldP spid="116777" grpId="0" animBg="1"/>
      <p:bldP spid="116778" grpId="0" animBg="1"/>
      <p:bldP spid="116779" grpId="0" animBg="1"/>
      <p:bldP spid="116780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Roundtrip Variation</a:t>
            </a:r>
          </a:p>
        </p:txBody>
      </p:sp>
      <p:pic>
        <p:nvPicPr>
          <p:cNvPr id="120835" name="Picture 3" descr="exp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90600" y="1981200"/>
            <a:ext cx="7391400" cy="4495800"/>
          </a:xfrm>
          <a:prstGeom prst="rect">
            <a:avLst/>
          </a:prstGeom>
          <a:noFill/>
        </p:spPr>
      </p:pic>
      <p:sp>
        <p:nvSpPr>
          <p:cNvPr id="120836" name="Rectangle 4"/>
          <p:cNvSpPr>
            <a:spLocks noChangeArrowheads="1"/>
          </p:cNvSpPr>
          <p:nvPr/>
        </p:nvSpPr>
        <p:spPr bwMode="auto">
          <a:xfrm>
            <a:off x="2057400" y="5334000"/>
            <a:ext cx="685800" cy="5334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120837" name="Rectangle 5"/>
          <p:cNvSpPr>
            <a:spLocks noChangeArrowheads="1"/>
          </p:cNvSpPr>
          <p:nvPr/>
        </p:nvSpPr>
        <p:spPr bwMode="auto">
          <a:xfrm>
            <a:off x="2971800" y="4648200"/>
            <a:ext cx="685800" cy="6858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45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95409920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Data Mining</a:t>
            </a:r>
          </a:p>
        </p:txBody>
      </p:sp>
      <p:graphicFrame>
        <p:nvGraphicFramePr>
          <p:cNvPr id="117764" name="Object 4"/>
          <p:cNvGraphicFramePr>
            <a:graphicFrameLocks noChangeAspect="1"/>
          </p:cNvGraphicFramePr>
          <p:nvPr/>
        </p:nvGraphicFramePr>
        <p:xfrm>
          <a:off x="990600" y="1371600"/>
          <a:ext cx="7239000" cy="5127625"/>
        </p:xfrm>
        <a:graphic>
          <a:graphicData uri="http://schemas.openxmlformats.org/presentationml/2006/ole">
            <p:oleObj spid="_x0000_s122885" name="Chart" r:id="rId3" imgW="5508000" imgH="3872880" progId="Excel.Sheet.8">
              <p:embed/>
            </p:oleObj>
          </a:graphicData>
        </a:graphic>
      </p:graphicFrame>
      <p:sp>
        <p:nvSpPr>
          <p:cNvPr id="117767" name="Rectangle 7"/>
          <p:cNvSpPr>
            <a:spLocks noChangeArrowheads="1"/>
          </p:cNvSpPr>
          <p:nvPr/>
        </p:nvSpPr>
        <p:spPr bwMode="auto">
          <a:xfrm>
            <a:off x="2228850" y="1633538"/>
            <a:ext cx="91440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17768" name="Text Box 8"/>
          <p:cNvSpPr txBox="1">
            <a:spLocks noChangeArrowheads="1"/>
          </p:cNvSpPr>
          <p:nvPr/>
        </p:nvSpPr>
        <p:spPr bwMode="auto">
          <a:xfrm>
            <a:off x="5943600" y="2286000"/>
            <a:ext cx="2133600" cy="1190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rgbClr val="FF0000"/>
                </a:solidFill>
              </a:rPr>
              <a:t>Can we determine the number of hosts from the variation?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46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536014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768" grpId="0" autoUpdateAnimBg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Conclusions</a:t>
            </a:r>
          </a:p>
        </p:txBody>
      </p:sp>
      <p:sp>
        <p:nvSpPr>
          <p:cNvPr id="118787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/>
              <a:t>We have proposed a more accurate estimation of connection chain,</a:t>
            </a:r>
          </a:p>
          <a:p>
            <a:r>
              <a:rPr lang="en-US"/>
              <a:t>The algorithm is real-time,</a:t>
            </a:r>
          </a:p>
          <a:p>
            <a:r>
              <a:rPr lang="en-US"/>
              <a:t>How about upstream?</a:t>
            </a:r>
          </a:p>
          <a:p>
            <a:r>
              <a:rPr lang="en-US"/>
              <a:t>More hidden information?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47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42745765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Contents</a:t>
            </a:r>
          </a:p>
        </p:txBody>
      </p:sp>
      <p:sp>
        <p:nvSpPr>
          <p:cNvPr id="6150" name="Rectangle 6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>
                    <a:lumMod val="85000"/>
                  </a:schemeClr>
                </a:solidFill>
              </a:rPr>
              <a:t>Introduction</a:t>
            </a:r>
          </a:p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Stepping-Stone </a:t>
            </a:r>
            <a:r>
              <a:rPr lang="en-US" dirty="0" smtClean="0">
                <a:solidFill>
                  <a:schemeClr val="bg1">
                    <a:lumMod val="85000"/>
                  </a:schemeClr>
                </a:solidFill>
              </a:rPr>
              <a:t>Detection</a:t>
            </a:r>
          </a:p>
          <a:p>
            <a:r>
              <a:rPr lang="en-US" dirty="0" smtClean="0"/>
              <a:t>Stepping-Stone Correlation</a:t>
            </a:r>
            <a:endParaRPr lang="en-US" dirty="0"/>
          </a:p>
          <a:p>
            <a:r>
              <a:rPr lang="en-US" dirty="0" smtClean="0">
                <a:solidFill>
                  <a:schemeClr val="bg1">
                    <a:lumMod val="85000"/>
                  </a:schemeClr>
                </a:solidFill>
              </a:rPr>
              <a:t>Protection at the End of the Chain</a:t>
            </a:r>
            <a:endParaRPr lang="en-US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48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69981394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/>
        <p:txBody>
          <a:bodyPr>
            <a:normAutofit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sz="3600" dirty="0" smtClean="0"/>
              <a:t>Stepping-Stone Correlation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quarter" idx="1"/>
            <p:custDataLst>
              <p:tags r:id="rId3"/>
            </p:custDataLst>
          </p:nvPr>
        </p:nvSpPr>
        <p:spPr>
          <a:xfrm>
            <a:off x="609600" y="1371600"/>
            <a:ext cx="8153400" cy="2438400"/>
          </a:xfrm>
        </p:spPr>
        <p:txBody>
          <a:bodyPr>
            <a:normAutofit fontScale="77500" lnSpcReduction="20000"/>
          </a:bodyPr>
          <a:lstStyle/>
          <a:p>
            <a:pPr marL="365760" indent="-256032" fontAlgn="auto">
              <a:spcAft>
                <a:spcPts val="0"/>
              </a:spcAft>
              <a:buFont typeface="Wingdings" pitchFamily="2" charset="2"/>
              <a:buChar char="§"/>
              <a:defRPr/>
            </a:pPr>
            <a:r>
              <a:rPr lang="en-US" dirty="0" smtClean="0"/>
              <a:t>Connection Chain</a:t>
            </a:r>
          </a:p>
          <a:p>
            <a:pPr marL="686435" lvl="1" indent="-256032" fontAlgn="auto">
              <a:spcAft>
                <a:spcPts val="0"/>
              </a:spcAft>
              <a:buFont typeface="Wingdings" pitchFamily="2" charset="2"/>
              <a:buChar char="§"/>
              <a:defRPr/>
            </a:pPr>
            <a:r>
              <a:rPr lang="en-US" dirty="0" smtClean="0"/>
              <a:t>A set of connections created by sequentially logging into a series of intermediate hosts</a:t>
            </a:r>
          </a:p>
          <a:p>
            <a:pPr marL="365760" indent="-256032" fontAlgn="auto">
              <a:spcAft>
                <a:spcPts val="0"/>
              </a:spcAft>
              <a:buFont typeface="Wingdings" pitchFamily="2" charset="2"/>
              <a:buChar char="§"/>
              <a:defRPr/>
            </a:pPr>
            <a:r>
              <a:rPr lang="en-US" dirty="0" smtClean="0"/>
              <a:t>Stepping-Stone host</a:t>
            </a:r>
          </a:p>
          <a:p>
            <a:pPr marL="686435" lvl="1" indent="-256032" fontAlgn="auto">
              <a:spcAft>
                <a:spcPts val="0"/>
              </a:spcAft>
              <a:buFont typeface="Wingdings" pitchFamily="2" charset="2"/>
              <a:buChar char="§"/>
              <a:defRPr/>
            </a:pPr>
            <a:r>
              <a:rPr lang="en-US" dirty="0" smtClean="0"/>
              <a:t>An intermediate host on the connection chain</a:t>
            </a:r>
          </a:p>
          <a:p>
            <a:pPr marL="365760" indent="-256032" fontAlgn="auto">
              <a:spcAft>
                <a:spcPts val="0"/>
              </a:spcAft>
              <a:buFont typeface="Wingdings" pitchFamily="2" charset="2"/>
              <a:buChar char="§"/>
              <a:defRPr/>
            </a:pPr>
            <a:r>
              <a:rPr lang="en-US" dirty="0" smtClean="0"/>
              <a:t>Connection Pair</a:t>
            </a:r>
          </a:p>
          <a:p>
            <a:pPr marL="686435" lvl="1" indent="-256032" fontAlgn="auto">
              <a:spcAft>
                <a:spcPts val="0"/>
              </a:spcAft>
              <a:buFont typeface="Wingdings" pitchFamily="2" charset="2"/>
              <a:buChar char="§"/>
              <a:defRPr/>
            </a:pPr>
            <a:r>
              <a:rPr lang="en-US" dirty="0" smtClean="0"/>
              <a:t>Any two connections that are part of a connection chain</a:t>
            </a:r>
          </a:p>
        </p:txBody>
      </p:sp>
      <p:sp>
        <p:nvSpPr>
          <p:cNvPr id="14" name="Text Box 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600200" y="4724400"/>
            <a:ext cx="1066800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zh-TW" b="1" dirty="0" smtClean="0">
                <a:latin typeface="Times New Roman" pitchFamily="18" charset="0"/>
                <a:ea typeface="新細明體" pitchFamily="18" charset="-120"/>
              </a:rPr>
              <a:t>Intruder</a:t>
            </a:r>
            <a:endParaRPr lang="en-US" dirty="0">
              <a:latin typeface="Arial" charset="0"/>
            </a:endParaRPr>
          </a:p>
        </p:txBody>
      </p:sp>
      <p:sp>
        <p:nvSpPr>
          <p:cNvPr id="15" name="Freeform 9"/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2362200" y="5212081"/>
            <a:ext cx="381000" cy="45719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510" y="0"/>
              </a:cxn>
            </a:cxnLst>
            <a:rect l="0" t="0" r="r" b="b"/>
            <a:pathLst>
              <a:path w="510" h="1">
                <a:moveTo>
                  <a:pt x="0" y="0"/>
                </a:moveTo>
                <a:lnTo>
                  <a:pt x="510" y="0"/>
                </a:lnTo>
              </a:path>
            </a:pathLst>
          </a:custGeom>
          <a:noFill/>
          <a:ln w="9525">
            <a:solidFill>
              <a:srgbClr val="000000"/>
            </a:solidFill>
            <a:round/>
            <a:headEnd type="none" w="med" len="med"/>
            <a:tailEnd type="triangle" w="med" len="med"/>
          </a:ln>
        </p:spPr>
        <p:txBody>
          <a:bodyPr/>
          <a:lstStyle/>
          <a:p>
            <a:endParaRPr lang="en-US" dirty="0"/>
          </a:p>
        </p:txBody>
      </p:sp>
      <p:sp>
        <p:nvSpPr>
          <p:cNvPr id="16" name="Oval 10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743200" y="5029200"/>
            <a:ext cx="381000" cy="342900"/>
          </a:xfrm>
          <a:prstGeom prst="ellipse">
            <a:avLst/>
          </a:prstGeom>
          <a:solidFill>
            <a:schemeClr val="bg1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17" name="Freeform 25"/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4351338" y="5256212"/>
            <a:ext cx="242887" cy="1588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465" y="0"/>
              </a:cxn>
            </a:cxnLst>
            <a:rect l="0" t="0" r="r" b="b"/>
            <a:pathLst>
              <a:path w="465" h="1">
                <a:moveTo>
                  <a:pt x="0" y="0"/>
                </a:moveTo>
                <a:lnTo>
                  <a:pt x="465" y="0"/>
                </a:lnTo>
              </a:path>
            </a:pathLst>
          </a:custGeom>
          <a:noFill/>
          <a:ln w="28575" cap="flat" cmpd="sng">
            <a:solidFill>
              <a:srgbClr val="000000"/>
            </a:solidFill>
            <a:prstDash val="sysDot"/>
            <a:round/>
            <a:headEnd type="none" w="med" len="med"/>
            <a:tailEnd type="none" w="med" len="med"/>
          </a:ln>
        </p:spPr>
        <p:txBody>
          <a:bodyPr/>
          <a:lstStyle/>
          <a:p>
            <a:endParaRPr lang="en-US" dirty="0"/>
          </a:p>
        </p:txBody>
      </p:sp>
      <p:sp>
        <p:nvSpPr>
          <p:cNvPr id="18" name="Text Box 2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400800" y="4724400"/>
            <a:ext cx="952500" cy="419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zh-TW" b="1" dirty="0" smtClean="0">
                <a:latin typeface="Times New Roman" pitchFamily="18" charset="0"/>
                <a:ea typeface="新細明體" pitchFamily="18" charset="-120"/>
              </a:rPr>
              <a:t>Target</a:t>
            </a:r>
            <a:endParaRPr lang="en-US" dirty="0">
              <a:latin typeface="Arial" charset="0"/>
            </a:endParaRPr>
          </a:p>
        </p:txBody>
      </p:sp>
      <p:grpSp>
        <p:nvGrpSpPr>
          <p:cNvPr id="4" name="Group 18"/>
          <p:cNvGrpSpPr/>
          <p:nvPr>
            <p:custDataLst>
              <p:tags r:id="rId9"/>
            </p:custDataLst>
          </p:nvPr>
        </p:nvGrpSpPr>
        <p:grpSpPr>
          <a:xfrm>
            <a:off x="2362200" y="5486400"/>
            <a:ext cx="2781300" cy="914400"/>
            <a:chOff x="2362200" y="5029200"/>
            <a:chExt cx="2781300" cy="914400"/>
          </a:xfrm>
        </p:grpSpPr>
        <p:sp>
          <p:nvSpPr>
            <p:cNvPr id="20" name="Text Box 8"/>
            <p:cNvSpPr txBox="1">
              <a:spLocks noChangeArrowheads="1"/>
            </p:cNvSpPr>
            <p:nvPr/>
          </p:nvSpPr>
          <p:spPr bwMode="auto">
            <a:xfrm>
              <a:off x="2743200" y="5143500"/>
              <a:ext cx="1943100" cy="800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/>
              <a:r>
                <a:rPr lang="en-US" altLang="zh-TW" dirty="0">
                  <a:latin typeface="Times New Roman" pitchFamily="18" charset="0"/>
                  <a:ea typeface="新細明體" pitchFamily="18" charset="-120"/>
                </a:rPr>
                <a:t>Upstream connections to H</a:t>
              </a:r>
              <a:r>
                <a:rPr lang="en-US" altLang="zh-TW" baseline="-25000" dirty="0">
                  <a:latin typeface="Times New Roman" pitchFamily="18" charset="0"/>
                  <a:ea typeface="新細明體" pitchFamily="18" charset="-120"/>
                </a:rPr>
                <a:t>i</a:t>
              </a:r>
              <a:endParaRPr lang="en-US" dirty="0">
                <a:latin typeface="Arial" charset="0"/>
              </a:endParaRPr>
            </a:p>
          </p:txBody>
        </p:sp>
        <p:sp>
          <p:nvSpPr>
            <p:cNvPr id="21" name="AutoShape 29"/>
            <p:cNvSpPr>
              <a:spLocks/>
            </p:cNvSpPr>
            <p:nvPr/>
          </p:nvSpPr>
          <p:spPr bwMode="auto">
            <a:xfrm rot="16200000">
              <a:off x="3676650" y="3714750"/>
              <a:ext cx="152400" cy="2781300"/>
            </a:xfrm>
            <a:prstGeom prst="leftBrace">
              <a:avLst>
                <a:gd name="adj1" fmla="val 108333"/>
                <a:gd name="adj2" fmla="val 50000"/>
              </a:avLst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5" name="Group 21"/>
          <p:cNvGrpSpPr/>
          <p:nvPr>
            <p:custDataLst>
              <p:tags r:id="rId10"/>
            </p:custDataLst>
          </p:nvPr>
        </p:nvGrpSpPr>
        <p:grpSpPr>
          <a:xfrm>
            <a:off x="5029200" y="5486400"/>
            <a:ext cx="1905000" cy="914400"/>
            <a:chOff x="5029200" y="5029200"/>
            <a:chExt cx="1905000" cy="914400"/>
          </a:xfrm>
        </p:grpSpPr>
        <p:sp>
          <p:nvSpPr>
            <p:cNvPr id="23" name="Text Box 27"/>
            <p:cNvSpPr txBox="1">
              <a:spLocks noChangeArrowheads="1"/>
            </p:cNvSpPr>
            <p:nvPr/>
          </p:nvSpPr>
          <p:spPr bwMode="auto">
            <a:xfrm>
              <a:off x="5029200" y="5181600"/>
              <a:ext cx="1905000" cy="762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 eaLnBrk="1" hangingPunct="1"/>
              <a:r>
                <a:rPr lang="en-US" altLang="zh-TW" dirty="0">
                  <a:latin typeface="Times New Roman" pitchFamily="18" charset="0"/>
                  <a:ea typeface="新細明體" pitchFamily="18" charset="-120"/>
                </a:rPr>
                <a:t>Downstream connections to H</a:t>
              </a:r>
              <a:r>
                <a:rPr lang="en-US" altLang="zh-TW" baseline="-25000" dirty="0">
                  <a:latin typeface="Times New Roman" pitchFamily="18" charset="0"/>
                  <a:ea typeface="新細明體" pitchFamily="18" charset="-120"/>
                </a:rPr>
                <a:t>i</a:t>
              </a:r>
              <a:endParaRPr lang="en-US" dirty="0">
                <a:latin typeface="Arial" charset="0"/>
              </a:endParaRPr>
            </a:p>
          </p:txBody>
        </p:sp>
        <p:sp>
          <p:nvSpPr>
            <p:cNvPr id="24" name="AutoShape 30"/>
            <p:cNvSpPr>
              <a:spLocks/>
            </p:cNvSpPr>
            <p:nvPr/>
          </p:nvSpPr>
          <p:spPr bwMode="auto">
            <a:xfrm rot="16200000">
              <a:off x="5829300" y="4457700"/>
              <a:ext cx="152400" cy="1295400"/>
            </a:xfrm>
            <a:prstGeom prst="leftBrace">
              <a:avLst>
                <a:gd name="adj1" fmla="val 83333"/>
                <a:gd name="adj2" fmla="val 50000"/>
              </a:avLst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6" name="Group 24"/>
          <p:cNvGrpSpPr/>
          <p:nvPr>
            <p:custDataLst>
              <p:tags r:id="rId11"/>
            </p:custDataLst>
          </p:nvPr>
        </p:nvGrpSpPr>
        <p:grpSpPr>
          <a:xfrm>
            <a:off x="2286000" y="3886200"/>
            <a:ext cx="4152900" cy="685800"/>
            <a:chOff x="2362200" y="3733800"/>
            <a:chExt cx="4152900" cy="685800"/>
          </a:xfrm>
        </p:grpSpPr>
        <p:sp>
          <p:nvSpPr>
            <p:cNvPr id="26" name="AutoShape 32"/>
            <p:cNvSpPr>
              <a:spLocks/>
            </p:cNvSpPr>
            <p:nvPr/>
          </p:nvSpPr>
          <p:spPr bwMode="auto">
            <a:xfrm rot="5400000">
              <a:off x="4286250" y="2190750"/>
              <a:ext cx="304800" cy="4152900"/>
            </a:xfrm>
            <a:prstGeom prst="leftBrace">
              <a:avLst>
                <a:gd name="adj1" fmla="val 129167"/>
                <a:gd name="adj2" fmla="val 50000"/>
              </a:avLst>
            </a:prstGeom>
            <a:noFill/>
            <a:ln w="28575">
              <a:solidFill>
                <a:srgbClr val="00B0F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7" name="Text Box 33"/>
            <p:cNvSpPr txBox="1">
              <a:spLocks noChangeArrowheads="1"/>
            </p:cNvSpPr>
            <p:nvPr/>
          </p:nvSpPr>
          <p:spPr bwMode="auto">
            <a:xfrm>
              <a:off x="3429000" y="3733800"/>
              <a:ext cx="2286000" cy="304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1" hangingPunct="1"/>
              <a:r>
                <a:rPr lang="en-US" altLang="zh-TW" dirty="0">
                  <a:latin typeface="Times New Roman" pitchFamily="18" charset="0"/>
                  <a:ea typeface="新細明體" pitchFamily="18" charset="-120"/>
                </a:rPr>
                <a:t>Connection Chain</a:t>
              </a:r>
              <a:endParaRPr lang="en-US" dirty="0">
                <a:latin typeface="Arial" charset="0"/>
              </a:endParaRPr>
            </a:p>
          </p:txBody>
        </p:sp>
      </p:grpSp>
      <p:grpSp>
        <p:nvGrpSpPr>
          <p:cNvPr id="7" name="Group 28"/>
          <p:cNvGrpSpPr/>
          <p:nvPr>
            <p:custDataLst>
              <p:tags r:id="rId12"/>
            </p:custDataLst>
          </p:nvPr>
        </p:nvGrpSpPr>
        <p:grpSpPr>
          <a:xfrm>
            <a:off x="3124200" y="5029200"/>
            <a:ext cx="1143000" cy="342900"/>
            <a:chOff x="2667000" y="4495800"/>
            <a:chExt cx="1143000" cy="342900"/>
          </a:xfrm>
          <a:solidFill>
            <a:schemeClr val="bg1"/>
          </a:solidFill>
        </p:grpSpPr>
        <p:sp>
          <p:nvSpPr>
            <p:cNvPr id="30" name="Oval 10"/>
            <p:cNvSpPr>
              <a:spLocks noChangeArrowheads="1"/>
            </p:cNvSpPr>
            <p:nvPr/>
          </p:nvSpPr>
          <p:spPr bwMode="auto">
            <a:xfrm>
              <a:off x="3048000" y="4495800"/>
              <a:ext cx="381000" cy="342900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8" name="Group 47"/>
            <p:cNvGrpSpPr/>
            <p:nvPr/>
          </p:nvGrpSpPr>
          <p:grpSpPr>
            <a:xfrm>
              <a:off x="2667000" y="4678681"/>
              <a:ext cx="1143000" cy="45719"/>
              <a:chOff x="2667000" y="4678681"/>
              <a:chExt cx="1143000" cy="45719"/>
            </a:xfrm>
            <a:grpFill/>
          </p:grpSpPr>
          <p:sp>
            <p:nvSpPr>
              <p:cNvPr id="32" name="Freeform 9"/>
              <p:cNvSpPr>
                <a:spLocks/>
              </p:cNvSpPr>
              <p:nvPr/>
            </p:nvSpPr>
            <p:spPr bwMode="auto">
              <a:xfrm>
                <a:off x="2667000" y="4678681"/>
                <a:ext cx="381000" cy="457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0" y="0"/>
                  </a:cxn>
                </a:cxnLst>
                <a:rect l="0" t="0" r="r" b="b"/>
                <a:pathLst>
                  <a:path w="510" h="1">
                    <a:moveTo>
                      <a:pt x="0" y="0"/>
                    </a:moveTo>
                    <a:lnTo>
                      <a:pt x="510" y="0"/>
                    </a:lnTo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3" name="Freeform 9"/>
              <p:cNvSpPr>
                <a:spLocks/>
              </p:cNvSpPr>
              <p:nvPr/>
            </p:nvSpPr>
            <p:spPr bwMode="auto">
              <a:xfrm>
                <a:off x="3429000" y="4678681"/>
                <a:ext cx="381000" cy="457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0" y="0"/>
                  </a:cxn>
                </a:cxnLst>
                <a:rect l="0" t="0" r="r" b="b"/>
                <a:pathLst>
                  <a:path w="510" h="1">
                    <a:moveTo>
                      <a:pt x="0" y="0"/>
                    </a:moveTo>
                    <a:lnTo>
                      <a:pt x="510" y="0"/>
                    </a:lnTo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9" name="Group 33"/>
          <p:cNvGrpSpPr/>
          <p:nvPr>
            <p:custDataLst>
              <p:tags r:id="rId13"/>
            </p:custDataLst>
          </p:nvPr>
        </p:nvGrpSpPr>
        <p:grpSpPr>
          <a:xfrm>
            <a:off x="4648200" y="5029200"/>
            <a:ext cx="1143000" cy="342900"/>
            <a:chOff x="2667000" y="4495800"/>
            <a:chExt cx="1143000" cy="342900"/>
          </a:xfrm>
          <a:solidFill>
            <a:schemeClr val="bg1"/>
          </a:solidFill>
        </p:grpSpPr>
        <p:sp>
          <p:nvSpPr>
            <p:cNvPr id="35" name="Oval 10"/>
            <p:cNvSpPr>
              <a:spLocks noChangeArrowheads="1"/>
            </p:cNvSpPr>
            <p:nvPr/>
          </p:nvSpPr>
          <p:spPr bwMode="auto">
            <a:xfrm>
              <a:off x="3048000" y="4495800"/>
              <a:ext cx="381000" cy="342900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0" name="Group 47"/>
            <p:cNvGrpSpPr/>
            <p:nvPr/>
          </p:nvGrpSpPr>
          <p:grpSpPr>
            <a:xfrm>
              <a:off x="2667000" y="4678681"/>
              <a:ext cx="1143000" cy="45719"/>
              <a:chOff x="2667000" y="4678681"/>
              <a:chExt cx="1143000" cy="45719"/>
            </a:xfrm>
            <a:grpFill/>
          </p:grpSpPr>
          <p:sp>
            <p:nvSpPr>
              <p:cNvPr id="37" name="Freeform 9"/>
              <p:cNvSpPr>
                <a:spLocks/>
              </p:cNvSpPr>
              <p:nvPr/>
            </p:nvSpPr>
            <p:spPr bwMode="auto">
              <a:xfrm>
                <a:off x="2667000" y="4678681"/>
                <a:ext cx="381000" cy="457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0" y="0"/>
                  </a:cxn>
                </a:cxnLst>
                <a:rect l="0" t="0" r="r" b="b"/>
                <a:pathLst>
                  <a:path w="510" h="1">
                    <a:moveTo>
                      <a:pt x="0" y="0"/>
                    </a:moveTo>
                    <a:lnTo>
                      <a:pt x="510" y="0"/>
                    </a:lnTo>
                  </a:path>
                </a:pathLst>
              </a:custGeom>
              <a:grpFill/>
              <a:ln w="25400">
                <a:solidFill>
                  <a:srgbClr val="FF0000"/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38" name="Freeform 9"/>
              <p:cNvSpPr>
                <a:spLocks/>
              </p:cNvSpPr>
              <p:nvPr/>
            </p:nvSpPr>
            <p:spPr bwMode="auto">
              <a:xfrm>
                <a:off x="3429000" y="4678681"/>
                <a:ext cx="381000" cy="457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0" y="0"/>
                  </a:cxn>
                </a:cxnLst>
                <a:rect l="0" t="0" r="r" b="b"/>
                <a:pathLst>
                  <a:path w="510" h="1">
                    <a:moveTo>
                      <a:pt x="0" y="0"/>
                    </a:moveTo>
                    <a:lnTo>
                      <a:pt x="510" y="0"/>
                    </a:lnTo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grpSp>
        <p:nvGrpSpPr>
          <p:cNvPr id="11" name="Group 38"/>
          <p:cNvGrpSpPr/>
          <p:nvPr>
            <p:custDataLst>
              <p:tags r:id="rId14"/>
            </p:custDataLst>
          </p:nvPr>
        </p:nvGrpSpPr>
        <p:grpSpPr>
          <a:xfrm>
            <a:off x="5410200" y="5029200"/>
            <a:ext cx="1143000" cy="342900"/>
            <a:chOff x="2667000" y="4495800"/>
            <a:chExt cx="1143000" cy="342900"/>
          </a:xfrm>
          <a:solidFill>
            <a:schemeClr val="bg1"/>
          </a:solidFill>
        </p:grpSpPr>
        <p:sp>
          <p:nvSpPr>
            <p:cNvPr id="40" name="Oval 10"/>
            <p:cNvSpPr>
              <a:spLocks noChangeArrowheads="1"/>
            </p:cNvSpPr>
            <p:nvPr/>
          </p:nvSpPr>
          <p:spPr bwMode="auto">
            <a:xfrm>
              <a:off x="3048000" y="4495800"/>
              <a:ext cx="381000" cy="342900"/>
            </a:xfrm>
            <a:prstGeom prst="ellipse">
              <a:avLst/>
            </a:prstGeom>
            <a:grp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2" name="Group 47"/>
            <p:cNvGrpSpPr/>
            <p:nvPr/>
          </p:nvGrpSpPr>
          <p:grpSpPr>
            <a:xfrm>
              <a:off x="2667000" y="4678681"/>
              <a:ext cx="1143000" cy="45719"/>
              <a:chOff x="2667000" y="4678681"/>
              <a:chExt cx="1143000" cy="45719"/>
            </a:xfrm>
            <a:grpFill/>
          </p:grpSpPr>
          <p:sp>
            <p:nvSpPr>
              <p:cNvPr id="42" name="Freeform 9"/>
              <p:cNvSpPr>
                <a:spLocks/>
              </p:cNvSpPr>
              <p:nvPr/>
            </p:nvSpPr>
            <p:spPr bwMode="auto">
              <a:xfrm>
                <a:off x="2667000" y="4678681"/>
                <a:ext cx="381000" cy="457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0" y="0"/>
                  </a:cxn>
                </a:cxnLst>
                <a:rect l="0" t="0" r="r" b="b"/>
                <a:pathLst>
                  <a:path w="510" h="1">
                    <a:moveTo>
                      <a:pt x="0" y="0"/>
                    </a:moveTo>
                    <a:lnTo>
                      <a:pt x="510" y="0"/>
                    </a:lnTo>
                  </a:path>
                </a:pathLst>
              </a:custGeom>
              <a:grpFill/>
              <a:ln w="25400">
                <a:solidFill>
                  <a:srgbClr val="FF0000"/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43" name="Freeform 9"/>
              <p:cNvSpPr>
                <a:spLocks/>
              </p:cNvSpPr>
              <p:nvPr/>
            </p:nvSpPr>
            <p:spPr bwMode="auto">
              <a:xfrm>
                <a:off x="3429000" y="4678681"/>
                <a:ext cx="381000" cy="45719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10" y="0"/>
                  </a:cxn>
                </a:cxnLst>
                <a:rect l="0" t="0" r="r" b="b"/>
                <a:pathLst>
                  <a:path w="510" h="1">
                    <a:moveTo>
                      <a:pt x="0" y="0"/>
                    </a:moveTo>
                    <a:lnTo>
                      <a:pt x="510" y="0"/>
                    </a:lnTo>
                  </a:path>
                </a:pathLst>
              </a:custGeom>
              <a:grpFill/>
              <a:ln w="9525">
                <a:solidFill>
                  <a:srgbClr val="000000"/>
                </a:solidFill>
                <a:round/>
                <a:headEnd type="none" w="med" len="med"/>
                <a:tailEnd type="triangle" w="med" len="med"/>
              </a:ln>
            </p:spPr>
            <p:txBody>
              <a:bodyPr/>
              <a:lstStyle/>
              <a:p>
                <a:endParaRPr lang="en-US" dirty="0"/>
              </a:p>
            </p:txBody>
          </p:sp>
        </p:grpSp>
      </p:grpSp>
      <p:sp>
        <p:nvSpPr>
          <p:cNvPr id="51" name="Oval 10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905000" y="5029200"/>
            <a:ext cx="381000" cy="342900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52" name="Oval 10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629400" y="5029200"/>
            <a:ext cx="381000" cy="342900"/>
          </a:xfrm>
          <a:prstGeom prst="ellipse">
            <a:avLst/>
          </a:prstGeom>
          <a:solidFill>
            <a:schemeClr val="bg1"/>
          </a:solidFill>
          <a:ln w="381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 dirty="0"/>
          </a:p>
        </p:txBody>
      </p:sp>
      <p:sp>
        <p:nvSpPr>
          <p:cNvPr id="54" name="Text Box 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629400" y="5029200"/>
            <a:ext cx="495300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zh-TW" sz="1600" b="1" dirty="0" err="1" smtClean="0">
                <a:latin typeface="Times New Roman" pitchFamily="18" charset="0"/>
                <a:ea typeface="新細明體" pitchFamily="18" charset="-120"/>
              </a:rPr>
              <a:t>H</a:t>
            </a:r>
            <a:r>
              <a:rPr lang="en-US" altLang="zh-TW" sz="1600" b="1" baseline="-25000" dirty="0" err="1">
                <a:latin typeface="Times New Roman" pitchFamily="18" charset="0"/>
                <a:ea typeface="新細明體" pitchFamily="18" charset="-120"/>
              </a:rPr>
              <a:t>n</a:t>
            </a:r>
            <a:endParaRPr lang="en-US" sz="1600" dirty="0">
              <a:latin typeface="Arial" charset="0"/>
            </a:endParaRPr>
          </a:p>
        </p:txBody>
      </p:sp>
      <p:sp>
        <p:nvSpPr>
          <p:cNvPr id="55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905000" y="5029200"/>
            <a:ext cx="495300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zh-TW" sz="1600" b="1" dirty="0" smtClean="0">
                <a:latin typeface="Times New Roman" pitchFamily="18" charset="0"/>
                <a:ea typeface="新細明體" pitchFamily="18" charset="-120"/>
              </a:rPr>
              <a:t>H</a:t>
            </a:r>
            <a:r>
              <a:rPr lang="en-US" altLang="zh-TW" sz="1600" b="1" baseline="-25000" dirty="0">
                <a:latin typeface="Times New Roman" pitchFamily="18" charset="0"/>
                <a:ea typeface="新細明體" pitchFamily="18" charset="-120"/>
              </a:rPr>
              <a:t>0</a:t>
            </a:r>
            <a:endParaRPr lang="en-US" sz="1600" dirty="0">
              <a:latin typeface="Arial" charset="0"/>
            </a:endParaRPr>
          </a:p>
        </p:txBody>
      </p:sp>
      <p:sp>
        <p:nvSpPr>
          <p:cNvPr id="60" name="Text Box 3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191000" y="4419600"/>
            <a:ext cx="1866900" cy="38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zh-TW" dirty="0">
                <a:latin typeface="Times New Roman" pitchFamily="18" charset="0"/>
                <a:ea typeface="新細明體" pitchFamily="18" charset="-120"/>
              </a:rPr>
              <a:t>Connection </a:t>
            </a:r>
            <a:r>
              <a:rPr lang="en-US" altLang="zh-TW" dirty="0" smtClean="0">
                <a:latin typeface="Times New Roman" pitchFamily="18" charset="0"/>
                <a:ea typeface="新細明體" pitchFamily="18" charset="-120"/>
              </a:rPr>
              <a:t>Pair</a:t>
            </a:r>
            <a:endParaRPr lang="en-US" dirty="0">
              <a:latin typeface="Arial" charset="0"/>
            </a:endParaRPr>
          </a:p>
        </p:txBody>
      </p:sp>
      <p:grpSp>
        <p:nvGrpSpPr>
          <p:cNvPr id="13" name="Group 65"/>
          <p:cNvGrpSpPr/>
          <p:nvPr>
            <p:custDataLst>
              <p:tags r:id="rId20"/>
            </p:custDataLst>
          </p:nvPr>
        </p:nvGrpSpPr>
        <p:grpSpPr>
          <a:xfrm>
            <a:off x="2743200" y="5029200"/>
            <a:ext cx="3429000" cy="342900"/>
            <a:chOff x="2743200" y="5029200"/>
            <a:chExt cx="3429000" cy="342900"/>
          </a:xfrm>
        </p:grpSpPr>
        <p:sp>
          <p:nvSpPr>
            <p:cNvPr id="48" name="Oval 10"/>
            <p:cNvSpPr>
              <a:spLocks noChangeArrowheads="1"/>
            </p:cNvSpPr>
            <p:nvPr/>
          </p:nvSpPr>
          <p:spPr bwMode="auto">
            <a:xfrm>
              <a:off x="2743200" y="5029200"/>
              <a:ext cx="381000" cy="342900"/>
            </a:xfrm>
            <a:prstGeom prst="ellipse">
              <a:avLst/>
            </a:prstGeom>
            <a:solidFill>
              <a:srgbClr val="92D050">
                <a:alpha val="43000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49" name="Oval 10"/>
            <p:cNvSpPr>
              <a:spLocks noChangeArrowheads="1"/>
            </p:cNvSpPr>
            <p:nvPr/>
          </p:nvSpPr>
          <p:spPr bwMode="auto">
            <a:xfrm>
              <a:off x="3505200" y="5029200"/>
              <a:ext cx="381000" cy="342900"/>
            </a:xfrm>
            <a:prstGeom prst="ellipse">
              <a:avLst/>
            </a:prstGeom>
            <a:solidFill>
              <a:srgbClr val="92D050">
                <a:alpha val="43000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4" name="Oval 10"/>
            <p:cNvSpPr>
              <a:spLocks noChangeArrowheads="1"/>
            </p:cNvSpPr>
            <p:nvPr/>
          </p:nvSpPr>
          <p:spPr bwMode="auto">
            <a:xfrm>
              <a:off x="5029200" y="5029200"/>
              <a:ext cx="381000" cy="342900"/>
            </a:xfrm>
            <a:prstGeom prst="ellipse">
              <a:avLst/>
            </a:prstGeom>
            <a:solidFill>
              <a:srgbClr val="92D050">
                <a:alpha val="43000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5" name="Oval 10"/>
            <p:cNvSpPr>
              <a:spLocks noChangeArrowheads="1"/>
            </p:cNvSpPr>
            <p:nvPr/>
          </p:nvSpPr>
          <p:spPr bwMode="auto">
            <a:xfrm>
              <a:off x="5791200" y="5029200"/>
              <a:ext cx="381000" cy="342900"/>
            </a:xfrm>
            <a:prstGeom prst="ellipse">
              <a:avLst/>
            </a:prstGeom>
            <a:solidFill>
              <a:srgbClr val="92D050">
                <a:alpha val="43000"/>
              </a:srgbClr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</p:grpSp>
      <p:sp>
        <p:nvSpPr>
          <p:cNvPr id="44" name="Text Box 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29200" y="5029200"/>
            <a:ext cx="495300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zh-TW" sz="1600" b="1" i="1" dirty="0">
                <a:solidFill>
                  <a:srgbClr val="FF0000"/>
                </a:solidFill>
                <a:latin typeface="Times New Roman" pitchFamily="18" charset="0"/>
                <a:ea typeface="新細明體" pitchFamily="18" charset="-120"/>
              </a:rPr>
              <a:t>H</a:t>
            </a:r>
            <a:r>
              <a:rPr lang="en-US" altLang="zh-TW" sz="1600" b="1" i="1" baseline="-25000" dirty="0">
                <a:solidFill>
                  <a:srgbClr val="FF0000"/>
                </a:solidFill>
                <a:latin typeface="Times New Roman" pitchFamily="18" charset="0"/>
                <a:ea typeface="新細明體" pitchFamily="18" charset="-120"/>
              </a:rPr>
              <a:t>i</a:t>
            </a:r>
            <a:endParaRPr lang="en-US" sz="1600" b="1" i="1" dirty="0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53" name="Text Box 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715000" y="5029200"/>
            <a:ext cx="533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zh-TW" sz="1600" b="1" dirty="0" smtClean="0">
                <a:latin typeface="Times New Roman" pitchFamily="18" charset="0"/>
                <a:ea typeface="新細明體" pitchFamily="18" charset="-120"/>
              </a:rPr>
              <a:t>H</a:t>
            </a:r>
            <a:r>
              <a:rPr lang="en-US" altLang="zh-TW" sz="1600" b="1" baseline="-25000" dirty="0" smtClean="0">
                <a:latin typeface="Times New Roman" pitchFamily="18" charset="0"/>
                <a:ea typeface="新細明體" pitchFamily="18" charset="-120"/>
              </a:rPr>
              <a:t>n-1</a:t>
            </a:r>
            <a:endParaRPr lang="en-US" sz="1600" dirty="0">
              <a:latin typeface="Arial" charset="0"/>
            </a:endParaRPr>
          </a:p>
        </p:txBody>
      </p:sp>
      <p:sp>
        <p:nvSpPr>
          <p:cNvPr id="56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743200" y="5029200"/>
            <a:ext cx="495300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zh-TW" sz="1600" b="1" dirty="0" smtClean="0">
                <a:latin typeface="Times New Roman" pitchFamily="18" charset="0"/>
                <a:ea typeface="新細明體" pitchFamily="18" charset="-120"/>
              </a:rPr>
              <a:t>H</a:t>
            </a:r>
            <a:r>
              <a:rPr lang="en-US" altLang="zh-TW" sz="1600" b="1" baseline="-25000" dirty="0" smtClean="0">
                <a:latin typeface="Times New Roman" pitchFamily="18" charset="0"/>
                <a:ea typeface="新細明體" pitchFamily="18" charset="-120"/>
              </a:rPr>
              <a:t>1</a:t>
            </a:r>
            <a:endParaRPr lang="en-US" sz="1600" dirty="0">
              <a:latin typeface="Arial" charset="0"/>
            </a:endParaRPr>
          </a:p>
        </p:txBody>
      </p:sp>
      <p:sp>
        <p:nvSpPr>
          <p:cNvPr id="57" name="Text Box 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05200" y="5029200"/>
            <a:ext cx="495300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eaLnBrk="1" hangingPunct="1"/>
            <a:r>
              <a:rPr lang="en-US" altLang="zh-TW" sz="1600" b="1" dirty="0" smtClean="0">
                <a:latin typeface="Times New Roman" pitchFamily="18" charset="0"/>
                <a:ea typeface="新細明體" pitchFamily="18" charset="-120"/>
              </a:rPr>
              <a:t>H</a:t>
            </a:r>
            <a:r>
              <a:rPr lang="en-US" altLang="zh-TW" sz="1600" b="1" baseline="-25000" dirty="0" smtClean="0">
                <a:latin typeface="Times New Roman" pitchFamily="18" charset="0"/>
                <a:ea typeface="新細明體" pitchFamily="18" charset="-120"/>
              </a:rPr>
              <a:t>2</a:t>
            </a:r>
            <a:endParaRPr lang="en-US" sz="1600" dirty="0">
              <a:latin typeface="Arial" charset="0"/>
            </a:endParaRPr>
          </a:p>
        </p:txBody>
      </p:sp>
      <p:grpSp>
        <p:nvGrpSpPr>
          <p:cNvPr id="19" name="Group 75"/>
          <p:cNvGrpSpPr/>
          <p:nvPr>
            <p:custDataLst>
              <p:tags r:id="rId25"/>
            </p:custDataLst>
          </p:nvPr>
        </p:nvGrpSpPr>
        <p:grpSpPr>
          <a:xfrm>
            <a:off x="4800600" y="4724400"/>
            <a:ext cx="762000" cy="381000"/>
            <a:chOff x="8077200" y="4191000"/>
            <a:chExt cx="762000" cy="533400"/>
          </a:xfrm>
        </p:grpSpPr>
        <p:cxnSp>
          <p:nvCxnSpPr>
            <p:cNvPr id="67" name="Straight Connector 66"/>
            <p:cNvCxnSpPr/>
            <p:nvPr/>
          </p:nvCxnSpPr>
          <p:spPr>
            <a:xfrm>
              <a:off x="8458200" y="4191000"/>
              <a:ext cx="0" cy="152400"/>
            </a:xfrm>
            <a:prstGeom prst="line">
              <a:avLst/>
            </a:prstGeom>
            <a:ln w="19050">
              <a:solidFill>
                <a:srgbClr val="00206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/>
            <p:cNvCxnSpPr/>
            <p:nvPr/>
          </p:nvCxnSpPr>
          <p:spPr>
            <a:xfrm>
              <a:off x="8077200" y="4343400"/>
              <a:ext cx="762000" cy="0"/>
            </a:xfrm>
            <a:prstGeom prst="line">
              <a:avLst/>
            </a:prstGeom>
            <a:ln w="19050">
              <a:solidFill>
                <a:srgbClr val="00206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Arrow Connector 73"/>
            <p:cNvCxnSpPr/>
            <p:nvPr/>
          </p:nvCxnSpPr>
          <p:spPr>
            <a:xfrm>
              <a:off x="8077200" y="4343400"/>
              <a:ext cx="0" cy="381000"/>
            </a:xfrm>
            <a:prstGeom prst="straightConnector1">
              <a:avLst/>
            </a:prstGeom>
            <a:ln w="19050"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Arrow Connector 74"/>
            <p:cNvCxnSpPr/>
            <p:nvPr/>
          </p:nvCxnSpPr>
          <p:spPr>
            <a:xfrm>
              <a:off x="8839200" y="4343400"/>
              <a:ext cx="0" cy="381000"/>
            </a:xfrm>
            <a:prstGeom prst="straightConnector1">
              <a:avLst/>
            </a:prstGeom>
            <a:ln w="19050">
              <a:solidFill>
                <a:srgbClr val="00206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" name="Slide Number Placeholder 58"/>
          <p:cNvSpPr>
            <a:spLocks noGrp="1"/>
          </p:cNvSpPr>
          <p:nvPr>
            <p:ph type="sldNum" sz="quarter" idx="12"/>
            <p:custDataLst>
              <p:tags r:id="rId26"/>
            </p:custDataLst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49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xmlns="" val="1659880132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Direct Attack</a:t>
            </a:r>
          </a:p>
        </p:txBody>
      </p:sp>
      <p:pic>
        <p:nvPicPr>
          <p:cNvPr id="54275" name="Picture 3" descr="j0195384"/>
          <p:cNvPicPr>
            <a:picLocks noGrp="1" noChangeAspect="1" noChangeArrowheads="1"/>
          </p:cNvPicPr>
          <p:nvPr>
            <p:ph sz="half" idx="1"/>
          </p:nvPr>
        </p:nvPicPr>
        <p:blipFill>
          <a:blip r:embed="rId2" cstate="print"/>
          <a:srcRect/>
          <a:stretch>
            <a:fillRect/>
          </a:stretch>
        </p:blipFill>
        <p:spPr>
          <a:xfrm flipH="1">
            <a:off x="533400" y="2438400"/>
            <a:ext cx="1795463" cy="1833563"/>
          </a:xfrm>
          <a:noFill/>
          <a:ln/>
        </p:spPr>
      </p:pic>
      <p:sp>
        <p:nvSpPr>
          <p:cNvPr id="54276" name="mainfrm"/>
          <p:cNvSpPr>
            <a:spLocks noEditPoints="1" noChangeArrowheads="1"/>
          </p:cNvSpPr>
          <p:nvPr/>
        </p:nvSpPr>
        <p:spPr bwMode="auto">
          <a:xfrm>
            <a:off x="6705600" y="2514600"/>
            <a:ext cx="1809750" cy="180975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0603 w 21600"/>
              <a:gd name="T9" fmla="*/ 21600 h 21600"/>
              <a:gd name="T10" fmla="*/ 10800 w 21600"/>
              <a:gd name="T11" fmla="*/ 21600 h 21600"/>
              <a:gd name="T12" fmla="*/ 1163 w 21600"/>
              <a:gd name="T13" fmla="*/ 21600 h 21600"/>
              <a:gd name="T14" fmla="*/ 0 w 21600"/>
              <a:gd name="T15" fmla="*/ 10800 h 21600"/>
              <a:gd name="T16" fmla="*/ 332 w 21600"/>
              <a:gd name="T17" fmla="*/ 22174 h 21600"/>
              <a:gd name="T18" fmla="*/ 21579 w 21600"/>
              <a:gd name="T19" fmla="*/ 27914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 extrusionOk="0">
                <a:moveTo>
                  <a:pt x="21600" y="10885"/>
                </a:moveTo>
                <a:lnTo>
                  <a:pt x="21600" y="0"/>
                </a:lnTo>
                <a:lnTo>
                  <a:pt x="10634" y="0"/>
                </a:lnTo>
                <a:lnTo>
                  <a:pt x="0" y="0"/>
                </a:lnTo>
                <a:lnTo>
                  <a:pt x="0" y="10885"/>
                </a:lnTo>
                <a:lnTo>
                  <a:pt x="0" y="19729"/>
                </a:lnTo>
                <a:lnTo>
                  <a:pt x="1163" y="19729"/>
                </a:lnTo>
                <a:lnTo>
                  <a:pt x="1163" y="21600"/>
                </a:lnTo>
                <a:lnTo>
                  <a:pt x="10800" y="21600"/>
                </a:lnTo>
                <a:lnTo>
                  <a:pt x="20603" y="21600"/>
                </a:lnTo>
                <a:lnTo>
                  <a:pt x="20603" y="19729"/>
                </a:lnTo>
                <a:lnTo>
                  <a:pt x="21600" y="19729"/>
                </a:lnTo>
                <a:lnTo>
                  <a:pt x="21600" y="10885"/>
                </a:lnTo>
                <a:close/>
              </a:path>
              <a:path w="21600" h="21600" extrusionOk="0">
                <a:moveTo>
                  <a:pt x="1163" y="19729"/>
                </a:moveTo>
                <a:lnTo>
                  <a:pt x="4320" y="19729"/>
                </a:lnTo>
                <a:lnTo>
                  <a:pt x="16449" y="19729"/>
                </a:lnTo>
                <a:lnTo>
                  <a:pt x="20603" y="19729"/>
                </a:lnTo>
                <a:lnTo>
                  <a:pt x="1163" y="19729"/>
                </a:lnTo>
                <a:moveTo>
                  <a:pt x="1495" y="2381"/>
                </a:moveTo>
                <a:lnTo>
                  <a:pt x="2160" y="2381"/>
                </a:lnTo>
                <a:lnTo>
                  <a:pt x="4985" y="2381"/>
                </a:lnTo>
                <a:lnTo>
                  <a:pt x="5982" y="2381"/>
                </a:lnTo>
                <a:lnTo>
                  <a:pt x="1495" y="2381"/>
                </a:lnTo>
                <a:lnTo>
                  <a:pt x="1495" y="3402"/>
                </a:lnTo>
                <a:lnTo>
                  <a:pt x="2160" y="3402"/>
                </a:lnTo>
                <a:lnTo>
                  <a:pt x="4985" y="3402"/>
                </a:lnTo>
                <a:lnTo>
                  <a:pt x="5982" y="3402"/>
                </a:lnTo>
                <a:lnTo>
                  <a:pt x="1495" y="3402"/>
                </a:lnTo>
                <a:lnTo>
                  <a:pt x="1495" y="4422"/>
                </a:lnTo>
                <a:lnTo>
                  <a:pt x="2160" y="4422"/>
                </a:lnTo>
                <a:lnTo>
                  <a:pt x="4985" y="4422"/>
                </a:lnTo>
                <a:lnTo>
                  <a:pt x="5982" y="4422"/>
                </a:lnTo>
                <a:lnTo>
                  <a:pt x="1495" y="4422"/>
                </a:lnTo>
                <a:lnTo>
                  <a:pt x="1495" y="5443"/>
                </a:lnTo>
                <a:lnTo>
                  <a:pt x="2160" y="5443"/>
                </a:lnTo>
                <a:lnTo>
                  <a:pt x="4985" y="5443"/>
                </a:lnTo>
                <a:lnTo>
                  <a:pt x="5982" y="5443"/>
                </a:lnTo>
                <a:lnTo>
                  <a:pt x="1495" y="5443"/>
                </a:lnTo>
                <a:lnTo>
                  <a:pt x="1495" y="6463"/>
                </a:lnTo>
                <a:lnTo>
                  <a:pt x="2160" y="6463"/>
                </a:lnTo>
                <a:lnTo>
                  <a:pt x="4985" y="6463"/>
                </a:lnTo>
                <a:lnTo>
                  <a:pt x="5982" y="6463"/>
                </a:lnTo>
                <a:lnTo>
                  <a:pt x="1495" y="6463"/>
                </a:lnTo>
                <a:lnTo>
                  <a:pt x="1495" y="7483"/>
                </a:lnTo>
                <a:lnTo>
                  <a:pt x="2160" y="7483"/>
                </a:lnTo>
                <a:lnTo>
                  <a:pt x="4985" y="7483"/>
                </a:lnTo>
                <a:lnTo>
                  <a:pt x="5982" y="7483"/>
                </a:lnTo>
                <a:lnTo>
                  <a:pt x="1495" y="7483"/>
                </a:lnTo>
                <a:lnTo>
                  <a:pt x="1495" y="8504"/>
                </a:lnTo>
                <a:lnTo>
                  <a:pt x="2160" y="8504"/>
                </a:lnTo>
                <a:lnTo>
                  <a:pt x="4985" y="8504"/>
                </a:lnTo>
                <a:lnTo>
                  <a:pt x="5982" y="8504"/>
                </a:lnTo>
                <a:lnTo>
                  <a:pt x="1495" y="8504"/>
                </a:lnTo>
                <a:lnTo>
                  <a:pt x="1495" y="9524"/>
                </a:lnTo>
                <a:lnTo>
                  <a:pt x="2160" y="9524"/>
                </a:lnTo>
                <a:lnTo>
                  <a:pt x="4985" y="9524"/>
                </a:lnTo>
                <a:lnTo>
                  <a:pt x="5982" y="9524"/>
                </a:lnTo>
                <a:lnTo>
                  <a:pt x="1495" y="9524"/>
                </a:lnTo>
                <a:lnTo>
                  <a:pt x="1495" y="10545"/>
                </a:lnTo>
                <a:lnTo>
                  <a:pt x="2160" y="10545"/>
                </a:lnTo>
                <a:lnTo>
                  <a:pt x="4985" y="10545"/>
                </a:lnTo>
                <a:lnTo>
                  <a:pt x="5982" y="10545"/>
                </a:lnTo>
                <a:lnTo>
                  <a:pt x="1495" y="10545"/>
                </a:lnTo>
                <a:lnTo>
                  <a:pt x="1495" y="11565"/>
                </a:lnTo>
                <a:lnTo>
                  <a:pt x="2160" y="11565"/>
                </a:lnTo>
                <a:lnTo>
                  <a:pt x="4985" y="11565"/>
                </a:lnTo>
                <a:lnTo>
                  <a:pt x="5982" y="11565"/>
                </a:lnTo>
                <a:lnTo>
                  <a:pt x="1495" y="11565"/>
                </a:lnTo>
                <a:lnTo>
                  <a:pt x="1495" y="12586"/>
                </a:lnTo>
                <a:lnTo>
                  <a:pt x="2160" y="12586"/>
                </a:lnTo>
                <a:lnTo>
                  <a:pt x="4985" y="12586"/>
                </a:lnTo>
                <a:lnTo>
                  <a:pt x="5982" y="12586"/>
                </a:lnTo>
                <a:lnTo>
                  <a:pt x="1495" y="12586"/>
                </a:lnTo>
                <a:lnTo>
                  <a:pt x="1495" y="13606"/>
                </a:lnTo>
                <a:lnTo>
                  <a:pt x="2160" y="13606"/>
                </a:lnTo>
                <a:lnTo>
                  <a:pt x="4985" y="13606"/>
                </a:lnTo>
                <a:lnTo>
                  <a:pt x="5982" y="13606"/>
                </a:lnTo>
                <a:lnTo>
                  <a:pt x="1495" y="13606"/>
                </a:lnTo>
                <a:lnTo>
                  <a:pt x="1495" y="14627"/>
                </a:lnTo>
                <a:lnTo>
                  <a:pt x="2160" y="14627"/>
                </a:lnTo>
                <a:lnTo>
                  <a:pt x="4985" y="14627"/>
                </a:lnTo>
                <a:lnTo>
                  <a:pt x="5982" y="14627"/>
                </a:lnTo>
                <a:lnTo>
                  <a:pt x="1495" y="14627"/>
                </a:lnTo>
                <a:lnTo>
                  <a:pt x="1495" y="15647"/>
                </a:lnTo>
                <a:lnTo>
                  <a:pt x="2160" y="15647"/>
                </a:lnTo>
                <a:lnTo>
                  <a:pt x="4985" y="15647"/>
                </a:lnTo>
                <a:lnTo>
                  <a:pt x="5982" y="15647"/>
                </a:lnTo>
                <a:lnTo>
                  <a:pt x="1495" y="15647"/>
                </a:lnTo>
                <a:lnTo>
                  <a:pt x="1495" y="16668"/>
                </a:lnTo>
                <a:lnTo>
                  <a:pt x="2160" y="16668"/>
                </a:lnTo>
                <a:lnTo>
                  <a:pt x="4985" y="16668"/>
                </a:lnTo>
                <a:lnTo>
                  <a:pt x="5982" y="16668"/>
                </a:lnTo>
                <a:lnTo>
                  <a:pt x="1495" y="16668"/>
                </a:lnTo>
                <a:lnTo>
                  <a:pt x="1495" y="17688"/>
                </a:lnTo>
                <a:lnTo>
                  <a:pt x="2160" y="17688"/>
                </a:lnTo>
                <a:lnTo>
                  <a:pt x="4985" y="17688"/>
                </a:lnTo>
                <a:lnTo>
                  <a:pt x="5982" y="17688"/>
                </a:lnTo>
                <a:lnTo>
                  <a:pt x="1495" y="17688"/>
                </a:lnTo>
                <a:moveTo>
                  <a:pt x="1994" y="19729"/>
                </a:moveTo>
                <a:lnTo>
                  <a:pt x="1994" y="20069"/>
                </a:lnTo>
                <a:lnTo>
                  <a:pt x="1994" y="21260"/>
                </a:lnTo>
                <a:lnTo>
                  <a:pt x="1994" y="21600"/>
                </a:lnTo>
                <a:lnTo>
                  <a:pt x="1994" y="19729"/>
                </a:lnTo>
                <a:lnTo>
                  <a:pt x="2658" y="19729"/>
                </a:lnTo>
                <a:lnTo>
                  <a:pt x="2658" y="20069"/>
                </a:lnTo>
                <a:lnTo>
                  <a:pt x="2658" y="21260"/>
                </a:lnTo>
                <a:lnTo>
                  <a:pt x="2658" y="21600"/>
                </a:lnTo>
                <a:lnTo>
                  <a:pt x="2658" y="19729"/>
                </a:lnTo>
                <a:lnTo>
                  <a:pt x="3489" y="19729"/>
                </a:lnTo>
                <a:lnTo>
                  <a:pt x="3489" y="20069"/>
                </a:lnTo>
                <a:lnTo>
                  <a:pt x="3489" y="21260"/>
                </a:lnTo>
                <a:lnTo>
                  <a:pt x="3489" y="21600"/>
                </a:lnTo>
                <a:lnTo>
                  <a:pt x="3489" y="19729"/>
                </a:lnTo>
                <a:lnTo>
                  <a:pt x="4320" y="19729"/>
                </a:lnTo>
                <a:lnTo>
                  <a:pt x="4320" y="20069"/>
                </a:lnTo>
                <a:lnTo>
                  <a:pt x="4320" y="21260"/>
                </a:lnTo>
                <a:lnTo>
                  <a:pt x="4320" y="21600"/>
                </a:lnTo>
                <a:lnTo>
                  <a:pt x="4320" y="19729"/>
                </a:lnTo>
                <a:lnTo>
                  <a:pt x="5151" y="19729"/>
                </a:lnTo>
                <a:lnTo>
                  <a:pt x="5151" y="20069"/>
                </a:lnTo>
                <a:lnTo>
                  <a:pt x="5151" y="21260"/>
                </a:lnTo>
                <a:lnTo>
                  <a:pt x="5151" y="21600"/>
                </a:lnTo>
                <a:lnTo>
                  <a:pt x="5151" y="19729"/>
                </a:lnTo>
                <a:lnTo>
                  <a:pt x="5982" y="19729"/>
                </a:lnTo>
                <a:lnTo>
                  <a:pt x="5982" y="20069"/>
                </a:lnTo>
                <a:lnTo>
                  <a:pt x="5982" y="21260"/>
                </a:lnTo>
                <a:lnTo>
                  <a:pt x="5982" y="21600"/>
                </a:lnTo>
                <a:lnTo>
                  <a:pt x="5982" y="19729"/>
                </a:lnTo>
                <a:lnTo>
                  <a:pt x="6812" y="19729"/>
                </a:lnTo>
                <a:lnTo>
                  <a:pt x="6812" y="20069"/>
                </a:lnTo>
                <a:lnTo>
                  <a:pt x="6812" y="21260"/>
                </a:lnTo>
                <a:lnTo>
                  <a:pt x="6812" y="21600"/>
                </a:lnTo>
                <a:lnTo>
                  <a:pt x="6812" y="19729"/>
                </a:lnTo>
                <a:lnTo>
                  <a:pt x="7643" y="19729"/>
                </a:lnTo>
                <a:lnTo>
                  <a:pt x="7643" y="20069"/>
                </a:lnTo>
                <a:lnTo>
                  <a:pt x="7643" y="21260"/>
                </a:lnTo>
                <a:lnTo>
                  <a:pt x="7643" y="21600"/>
                </a:lnTo>
                <a:lnTo>
                  <a:pt x="7643" y="19729"/>
                </a:lnTo>
                <a:lnTo>
                  <a:pt x="8474" y="19729"/>
                </a:lnTo>
                <a:lnTo>
                  <a:pt x="8474" y="20069"/>
                </a:lnTo>
                <a:lnTo>
                  <a:pt x="8474" y="21260"/>
                </a:lnTo>
                <a:lnTo>
                  <a:pt x="8474" y="21600"/>
                </a:lnTo>
                <a:lnTo>
                  <a:pt x="8474" y="19729"/>
                </a:lnTo>
                <a:lnTo>
                  <a:pt x="9305" y="19729"/>
                </a:lnTo>
                <a:lnTo>
                  <a:pt x="9305" y="20069"/>
                </a:lnTo>
                <a:lnTo>
                  <a:pt x="9305" y="21260"/>
                </a:lnTo>
                <a:lnTo>
                  <a:pt x="9305" y="21600"/>
                </a:lnTo>
                <a:lnTo>
                  <a:pt x="9305" y="19729"/>
                </a:lnTo>
                <a:lnTo>
                  <a:pt x="10135" y="19729"/>
                </a:lnTo>
                <a:lnTo>
                  <a:pt x="10135" y="20069"/>
                </a:lnTo>
                <a:lnTo>
                  <a:pt x="10135" y="21260"/>
                </a:lnTo>
                <a:lnTo>
                  <a:pt x="10135" y="21600"/>
                </a:lnTo>
                <a:lnTo>
                  <a:pt x="10135" y="19729"/>
                </a:lnTo>
                <a:lnTo>
                  <a:pt x="10966" y="19729"/>
                </a:lnTo>
                <a:lnTo>
                  <a:pt x="10966" y="20069"/>
                </a:lnTo>
                <a:lnTo>
                  <a:pt x="10966" y="21260"/>
                </a:lnTo>
                <a:lnTo>
                  <a:pt x="10966" y="21600"/>
                </a:lnTo>
                <a:lnTo>
                  <a:pt x="10966" y="19729"/>
                </a:lnTo>
                <a:lnTo>
                  <a:pt x="11797" y="19729"/>
                </a:lnTo>
                <a:lnTo>
                  <a:pt x="11797" y="20069"/>
                </a:lnTo>
                <a:lnTo>
                  <a:pt x="11797" y="21260"/>
                </a:lnTo>
                <a:lnTo>
                  <a:pt x="11797" y="21600"/>
                </a:lnTo>
                <a:lnTo>
                  <a:pt x="11797" y="19729"/>
                </a:lnTo>
                <a:lnTo>
                  <a:pt x="12462" y="19729"/>
                </a:lnTo>
                <a:lnTo>
                  <a:pt x="12462" y="20069"/>
                </a:lnTo>
                <a:lnTo>
                  <a:pt x="12462" y="21260"/>
                </a:lnTo>
                <a:lnTo>
                  <a:pt x="12462" y="21600"/>
                </a:lnTo>
                <a:lnTo>
                  <a:pt x="12462" y="19729"/>
                </a:lnTo>
                <a:lnTo>
                  <a:pt x="13292" y="19729"/>
                </a:lnTo>
                <a:lnTo>
                  <a:pt x="13292" y="20069"/>
                </a:lnTo>
                <a:lnTo>
                  <a:pt x="13292" y="21260"/>
                </a:lnTo>
                <a:lnTo>
                  <a:pt x="13292" y="21600"/>
                </a:lnTo>
                <a:lnTo>
                  <a:pt x="13292" y="19729"/>
                </a:lnTo>
                <a:lnTo>
                  <a:pt x="14123" y="19729"/>
                </a:lnTo>
                <a:lnTo>
                  <a:pt x="14123" y="20069"/>
                </a:lnTo>
                <a:lnTo>
                  <a:pt x="14123" y="21260"/>
                </a:lnTo>
                <a:lnTo>
                  <a:pt x="14123" y="21600"/>
                </a:lnTo>
                <a:lnTo>
                  <a:pt x="14123" y="19729"/>
                </a:lnTo>
                <a:lnTo>
                  <a:pt x="14954" y="19729"/>
                </a:lnTo>
                <a:lnTo>
                  <a:pt x="14954" y="20069"/>
                </a:lnTo>
                <a:lnTo>
                  <a:pt x="14954" y="21260"/>
                </a:lnTo>
                <a:lnTo>
                  <a:pt x="14954" y="21600"/>
                </a:lnTo>
                <a:lnTo>
                  <a:pt x="14954" y="19729"/>
                </a:lnTo>
                <a:lnTo>
                  <a:pt x="15785" y="19729"/>
                </a:lnTo>
                <a:lnTo>
                  <a:pt x="15785" y="20069"/>
                </a:lnTo>
                <a:lnTo>
                  <a:pt x="15785" y="21260"/>
                </a:lnTo>
                <a:lnTo>
                  <a:pt x="15785" y="21600"/>
                </a:lnTo>
                <a:lnTo>
                  <a:pt x="15785" y="19729"/>
                </a:lnTo>
                <a:lnTo>
                  <a:pt x="16615" y="19729"/>
                </a:lnTo>
                <a:lnTo>
                  <a:pt x="16615" y="20069"/>
                </a:lnTo>
                <a:lnTo>
                  <a:pt x="16615" y="21260"/>
                </a:lnTo>
                <a:lnTo>
                  <a:pt x="16615" y="21600"/>
                </a:lnTo>
                <a:lnTo>
                  <a:pt x="16615" y="19729"/>
                </a:lnTo>
                <a:lnTo>
                  <a:pt x="17446" y="19729"/>
                </a:lnTo>
                <a:lnTo>
                  <a:pt x="17446" y="20069"/>
                </a:lnTo>
                <a:lnTo>
                  <a:pt x="17446" y="21260"/>
                </a:lnTo>
                <a:lnTo>
                  <a:pt x="17446" y="21600"/>
                </a:lnTo>
                <a:lnTo>
                  <a:pt x="17446" y="19729"/>
                </a:lnTo>
                <a:lnTo>
                  <a:pt x="18277" y="19729"/>
                </a:lnTo>
                <a:lnTo>
                  <a:pt x="18277" y="20069"/>
                </a:lnTo>
                <a:lnTo>
                  <a:pt x="18277" y="21260"/>
                </a:lnTo>
                <a:lnTo>
                  <a:pt x="18277" y="21600"/>
                </a:lnTo>
                <a:lnTo>
                  <a:pt x="18277" y="19729"/>
                </a:lnTo>
                <a:lnTo>
                  <a:pt x="19108" y="19729"/>
                </a:lnTo>
                <a:lnTo>
                  <a:pt x="19108" y="20069"/>
                </a:lnTo>
                <a:lnTo>
                  <a:pt x="19108" y="21260"/>
                </a:lnTo>
                <a:lnTo>
                  <a:pt x="19108" y="21600"/>
                </a:lnTo>
                <a:lnTo>
                  <a:pt x="19108" y="19729"/>
                </a:lnTo>
                <a:lnTo>
                  <a:pt x="19938" y="19729"/>
                </a:lnTo>
                <a:lnTo>
                  <a:pt x="19938" y="20069"/>
                </a:lnTo>
                <a:lnTo>
                  <a:pt x="19938" y="21260"/>
                </a:lnTo>
                <a:lnTo>
                  <a:pt x="19938" y="21600"/>
                </a:lnTo>
                <a:lnTo>
                  <a:pt x="19938" y="19729"/>
                </a:lnTo>
                <a:moveTo>
                  <a:pt x="1495" y="1531"/>
                </a:moveTo>
                <a:lnTo>
                  <a:pt x="5982" y="1531"/>
                </a:lnTo>
                <a:lnTo>
                  <a:pt x="5982" y="18539"/>
                </a:lnTo>
                <a:lnTo>
                  <a:pt x="1495" y="18539"/>
                </a:lnTo>
                <a:lnTo>
                  <a:pt x="1495" y="1531"/>
                </a:lnTo>
                <a:moveTo>
                  <a:pt x="7311" y="1531"/>
                </a:moveTo>
                <a:lnTo>
                  <a:pt x="7975" y="1531"/>
                </a:lnTo>
                <a:lnTo>
                  <a:pt x="7975" y="8334"/>
                </a:lnTo>
                <a:lnTo>
                  <a:pt x="7311" y="8334"/>
                </a:lnTo>
                <a:lnTo>
                  <a:pt x="7311" y="1531"/>
                </a:lnTo>
                <a:moveTo>
                  <a:pt x="7145" y="9865"/>
                </a:moveTo>
                <a:lnTo>
                  <a:pt x="8142" y="9865"/>
                </a:lnTo>
                <a:lnTo>
                  <a:pt x="8142" y="10715"/>
                </a:lnTo>
                <a:lnTo>
                  <a:pt x="7145" y="10715"/>
                </a:lnTo>
                <a:lnTo>
                  <a:pt x="7145" y="9865"/>
                </a:lnTo>
                <a:moveTo>
                  <a:pt x="8972" y="1531"/>
                </a:moveTo>
                <a:lnTo>
                  <a:pt x="12462" y="1531"/>
                </a:lnTo>
                <a:lnTo>
                  <a:pt x="12462" y="5443"/>
                </a:lnTo>
                <a:lnTo>
                  <a:pt x="8972" y="5443"/>
                </a:lnTo>
                <a:lnTo>
                  <a:pt x="8972" y="1531"/>
                </a:lnTo>
                <a:moveTo>
                  <a:pt x="13625" y="1531"/>
                </a:moveTo>
                <a:lnTo>
                  <a:pt x="20271" y="1531"/>
                </a:lnTo>
                <a:lnTo>
                  <a:pt x="20271" y="5443"/>
                </a:lnTo>
                <a:lnTo>
                  <a:pt x="13625" y="5443"/>
                </a:lnTo>
                <a:lnTo>
                  <a:pt x="13625" y="1531"/>
                </a:lnTo>
                <a:moveTo>
                  <a:pt x="18609" y="6463"/>
                </a:moveTo>
                <a:lnTo>
                  <a:pt x="20437" y="6463"/>
                </a:lnTo>
                <a:lnTo>
                  <a:pt x="20437" y="10885"/>
                </a:lnTo>
                <a:lnTo>
                  <a:pt x="18609" y="10885"/>
                </a:lnTo>
                <a:lnTo>
                  <a:pt x="18609" y="6463"/>
                </a:lnTo>
              </a:path>
            </a:pathLst>
          </a:custGeom>
          <a:solidFill>
            <a:srgbClr val="C0C0C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4277" name="Line 5"/>
          <p:cNvSpPr>
            <a:spLocks noChangeShapeType="1"/>
          </p:cNvSpPr>
          <p:nvPr/>
        </p:nvSpPr>
        <p:spPr bwMode="auto">
          <a:xfrm>
            <a:off x="2209800" y="3124200"/>
            <a:ext cx="4572000" cy="0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54278" name="Text Box 6"/>
          <p:cNvSpPr txBox="1">
            <a:spLocks noChangeArrowheads="1"/>
          </p:cNvSpPr>
          <p:nvPr/>
        </p:nvSpPr>
        <p:spPr bwMode="auto">
          <a:xfrm>
            <a:off x="1447800" y="1828800"/>
            <a:ext cx="2209800" cy="1201738"/>
          </a:xfrm>
          <a:prstGeom prst="rect">
            <a:avLst/>
          </a:prstGeom>
          <a:solidFill>
            <a:schemeClr val="tx1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From: 111.22.33.44</a:t>
            </a:r>
          </a:p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To: 555.66.77.88</a:t>
            </a:r>
          </a:p>
          <a:p>
            <a:pPr>
              <a:spcBef>
                <a:spcPct val="50000"/>
              </a:spcBef>
            </a:pPr>
            <a:r>
              <a:rPr lang="en-US">
                <a:solidFill>
                  <a:schemeClr val="bg2"/>
                </a:solidFill>
              </a:rPr>
              <a:t>xxxxxxxxxxxx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A32AB4A-0C69-4C05-B47F-B73A1E5CFC87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3.75723E-6 L 0.375 3.75723E-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542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8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278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  <p:custDataLst>
              <p:tags r:id="rId2"/>
            </p:custDataLst>
          </p:nvPr>
        </p:nvSpPr>
        <p:spPr>
          <a:xfrm>
            <a:off x="533400" y="304800"/>
            <a:ext cx="8229600" cy="1143000"/>
          </a:xfrm>
        </p:spPr>
        <p:txBody>
          <a:bodyPr/>
          <a:lstStyle/>
          <a:p>
            <a:r>
              <a:rPr lang="en-US" sz="3600" dirty="0" smtClean="0"/>
              <a:t>Matching</a:t>
            </a:r>
            <a:r>
              <a:rPr lang="en-US" sz="3200" dirty="0" smtClean="0"/>
              <a:t> Traffics to Identify Stepping-Stones</a:t>
            </a:r>
            <a:endParaRPr lang="en-US" sz="3200" b="1" i="1" dirty="0"/>
          </a:p>
        </p:txBody>
      </p:sp>
      <p:sp>
        <p:nvSpPr>
          <p:cNvPr id="30" name="Line 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676049" y="3733800"/>
            <a:ext cx="174219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" name="Line 6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5257800" y="3733800"/>
            <a:ext cx="2133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" name="Line 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 flipV="1">
            <a:off x="1608643" y="3988041"/>
            <a:ext cx="1809599" cy="57204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" name="Line 8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676049" y="2843958"/>
            <a:ext cx="1808303" cy="63560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" name="Oval 19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32641" y="3684324"/>
            <a:ext cx="133517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" name="Oval 20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34486" y="3684324"/>
            <a:ext cx="133517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" name="Oval 2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135409" y="3684324"/>
            <a:ext cx="133517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" name="Oval 2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537254" y="3684324"/>
            <a:ext cx="133517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Oval 23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738176" y="3684324"/>
            <a:ext cx="134813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" name="Oval 24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872989" y="3684324"/>
            <a:ext cx="133517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" name="Oval 25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809566" y="4432962"/>
            <a:ext cx="133517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" name="Oval 26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2211411" y="4305842"/>
            <a:ext cx="134813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" name="Oval 27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2412333" y="4242282"/>
            <a:ext cx="134813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" name="Oval 28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14178" y="4115161"/>
            <a:ext cx="134813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5" name="Oval 29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3039730" y="4051601"/>
            <a:ext cx="133517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6" name="Oval 30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149914" y="3988041"/>
            <a:ext cx="133517" cy="12712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7" name="Oval 31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742160" y="3670240"/>
            <a:ext cx="134813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8" name="Oval 32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876972" y="3670240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" name="Oval 33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278817" y="3670240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0" name="Oval 34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412333" y="3670240"/>
            <a:ext cx="134813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" name="Oval 35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016397" y="3670240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" name="Oval 36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149914" y="3352439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3" name="Oval 37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016397" y="3288879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4" name="Oval 38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479739" y="3098198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5" name="Oval 39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346224" y="3034638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6" name="Oval 40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211411" y="2971078"/>
            <a:ext cx="134813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7" name="Oval 41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676049" y="2780397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8" name="Oval 42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809566" y="2843958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" name="Group 47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1600200" y="2133600"/>
            <a:ext cx="5715272" cy="2807242"/>
            <a:chOff x="682" y="845"/>
            <a:chExt cx="4409" cy="2120"/>
          </a:xfrm>
        </p:grpSpPr>
        <p:grpSp>
          <p:nvGrpSpPr>
            <p:cNvPr id="4" name="Group 14"/>
            <p:cNvGrpSpPr>
              <a:grpSpLocks/>
            </p:cNvGrpSpPr>
            <p:nvPr/>
          </p:nvGrpSpPr>
          <p:grpSpPr bwMode="auto">
            <a:xfrm>
              <a:off x="2136" y="845"/>
              <a:ext cx="1367" cy="624"/>
              <a:chOff x="1780" y="893"/>
              <a:chExt cx="1269" cy="624"/>
            </a:xfrm>
          </p:grpSpPr>
          <p:sp>
            <p:nvSpPr>
              <p:cNvPr id="65" name="Text Box 11"/>
              <p:cNvSpPr txBox="1">
                <a:spLocks noChangeArrowheads="1"/>
              </p:cNvSpPr>
              <p:nvPr/>
            </p:nvSpPr>
            <p:spPr bwMode="auto">
              <a:xfrm>
                <a:off x="2013" y="893"/>
                <a:ext cx="942" cy="27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altLang="zh-TW" dirty="0">
                    <a:solidFill>
                      <a:srgbClr val="FF0000"/>
                    </a:solidFill>
                    <a:ea typeface="新細明體" pitchFamily="18" charset="-120"/>
                    <a:cs typeface="Times New Roman" pitchFamily="18" charset="0"/>
                  </a:rPr>
                  <a:t>COMPARE</a:t>
                </a:r>
              </a:p>
            </p:txBody>
          </p:sp>
          <p:sp>
            <p:nvSpPr>
              <p:cNvPr id="66" name="Line 12"/>
              <p:cNvSpPr>
                <a:spLocks noChangeShapeType="1"/>
              </p:cNvSpPr>
              <p:nvPr/>
            </p:nvSpPr>
            <p:spPr bwMode="auto">
              <a:xfrm flipH="1">
                <a:off x="1780" y="1181"/>
                <a:ext cx="614" cy="336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dash"/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 sz="13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67" name="Line 13"/>
              <p:cNvSpPr>
                <a:spLocks noChangeShapeType="1"/>
              </p:cNvSpPr>
              <p:nvPr/>
            </p:nvSpPr>
            <p:spPr bwMode="auto">
              <a:xfrm>
                <a:off x="2489" y="1181"/>
                <a:ext cx="560" cy="287"/>
              </a:xfrm>
              <a:prstGeom prst="line">
                <a:avLst/>
              </a:prstGeom>
              <a:noFill/>
              <a:ln w="9525">
                <a:solidFill>
                  <a:srgbClr val="FF0000"/>
                </a:solidFill>
                <a:prstDash val="dash"/>
                <a:round/>
                <a:headEnd/>
                <a:tailEnd type="triangle" w="med" len="med"/>
              </a:ln>
              <a:effectLst/>
            </p:spPr>
            <p:txBody>
              <a:bodyPr/>
              <a:lstStyle/>
              <a:p>
                <a:endParaRPr lang="en-US" sz="130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" name="Group 46"/>
            <p:cNvGrpSpPr>
              <a:grpSpLocks/>
            </p:cNvGrpSpPr>
            <p:nvPr/>
          </p:nvGrpSpPr>
          <p:grpSpPr bwMode="auto">
            <a:xfrm>
              <a:off x="682" y="2686"/>
              <a:ext cx="4409" cy="279"/>
              <a:chOff x="682" y="2686"/>
              <a:chExt cx="4409" cy="279"/>
            </a:xfrm>
          </p:grpSpPr>
          <p:sp>
            <p:nvSpPr>
              <p:cNvPr id="63" name="Text Box 44"/>
              <p:cNvSpPr txBox="1">
                <a:spLocks noChangeArrowheads="1"/>
              </p:cNvSpPr>
              <p:nvPr/>
            </p:nvSpPr>
            <p:spPr bwMode="auto">
              <a:xfrm>
                <a:off x="682" y="2686"/>
                <a:ext cx="1366" cy="27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altLang="zh-TW" dirty="0">
                    <a:ea typeface="新細明體" pitchFamily="18" charset="-120"/>
                    <a:cs typeface="Times New Roman" pitchFamily="18" charset="0"/>
                  </a:rPr>
                  <a:t>Incoming Stream</a:t>
                </a:r>
                <a:endParaRPr lang="en-US" dirty="0">
                  <a:cs typeface="Times New Roman" pitchFamily="18" charset="0"/>
                </a:endParaRPr>
              </a:p>
            </p:txBody>
          </p:sp>
          <p:sp>
            <p:nvSpPr>
              <p:cNvPr id="64" name="Text Box 45"/>
              <p:cNvSpPr txBox="1">
                <a:spLocks noChangeArrowheads="1"/>
              </p:cNvSpPr>
              <p:nvPr/>
            </p:nvSpPr>
            <p:spPr bwMode="auto">
              <a:xfrm>
                <a:off x="3621" y="2686"/>
                <a:ext cx="1470" cy="27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square">
                <a:spAutoFit/>
              </a:bodyPr>
              <a:lstStyle/>
              <a:p>
                <a:pPr>
                  <a:spcBef>
                    <a:spcPct val="50000"/>
                  </a:spcBef>
                </a:pPr>
                <a:r>
                  <a:rPr lang="en-US" altLang="zh-TW" dirty="0">
                    <a:ea typeface="新細明體" pitchFamily="18" charset="-120"/>
                    <a:cs typeface="Times New Roman" pitchFamily="18" charset="0"/>
                  </a:rPr>
                  <a:t>Outgoing Stream</a:t>
                </a:r>
              </a:p>
            </p:txBody>
          </p:sp>
        </p:grpSp>
      </p:grpSp>
      <p:sp>
        <p:nvSpPr>
          <p:cNvPr id="68" name="Line 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rot="19187191">
            <a:off x="5430347" y="2982861"/>
            <a:ext cx="1808303" cy="63560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9" name="Oval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 rot="19187191">
            <a:off x="6982937" y="2950608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0" name="Oval 37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 rot="19187191">
            <a:off x="6671831" y="3077729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1" name="Oval 38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 rot="19187191">
            <a:off x="6485167" y="3141288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2" name="Oval 39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 rot="19187191">
            <a:off x="6099872" y="3298850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3" name="Oval 42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 rot="19187191">
            <a:off x="5738514" y="3459090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4" name="Line 5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 rot="1139687">
            <a:off x="5422868" y="4244685"/>
            <a:ext cx="1870539" cy="2354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5" name="Oval 31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 rot="1139687">
            <a:off x="5536467" y="3915643"/>
            <a:ext cx="134813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6" name="Oval 32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 rot="1139687">
            <a:off x="5663974" y="3960251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7" name="Oval 33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 rot="1139687">
            <a:off x="6621746" y="4301190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8" name="Oval 34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 rot="1139687">
            <a:off x="6912903" y="4402437"/>
            <a:ext cx="134813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9" name="Oval 35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 rot="1139687">
            <a:off x="6741355" y="4339095"/>
            <a:ext cx="133517" cy="12712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sz="13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81" name="Oval 80"/>
          <p:cNvSpPr/>
          <p:nvPr>
            <p:custDataLst>
              <p:tags r:id="rId44"/>
            </p:custDataLst>
          </p:nvPr>
        </p:nvSpPr>
        <p:spPr>
          <a:xfrm>
            <a:off x="990249" y="1905000"/>
            <a:ext cx="2590800" cy="3733800"/>
          </a:xfrm>
          <a:prstGeom prst="ellipse">
            <a:avLst/>
          </a:prstGeom>
          <a:noFill/>
          <a:ln>
            <a:solidFill>
              <a:srgbClr val="0070C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>
            <p:custDataLst>
              <p:tags r:id="rId45"/>
            </p:custDataLst>
          </p:nvPr>
        </p:nvSpPr>
        <p:spPr>
          <a:xfrm>
            <a:off x="5105049" y="1981200"/>
            <a:ext cx="2590800" cy="3733800"/>
          </a:xfrm>
          <a:prstGeom prst="ellipse">
            <a:avLst/>
          </a:prstGeom>
          <a:noFill/>
          <a:ln>
            <a:solidFill>
              <a:srgbClr val="0070C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icture 2"/>
          <p:cNvPicPr>
            <a:picLocks noChangeAspect="1" noChangeArrowheads="1"/>
          </p:cNvPicPr>
          <p:nvPr>
            <p:custDataLst>
              <p:tags r:id="rId46"/>
            </p:custDataLst>
          </p:nvPr>
        </p:nvPicPr>
        <p:blipFill>
          <a:blip r:embed="rId49" cstate="print"/>
          <a:srcRect/>
          <a:stretch>
            <a:fillRect/>
          </a:stretch>
        </p:blipFill>
        <p:spPr bwMode="auto">
          <a:xfrm>
            <a:off x="3733449" y="3200400"/>
            <a:ext cx="1143000" cy="10214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" name="Slide Number Placeholder 60"/>
          <p:cNvSpPr>
            <a:spLocks noGrp="1"/>
          </p:cNvSpPr>
          <p:nvPr>
            <p:ph type="sldNum" sz="quarter" idx="12"/>
            <p:custDataLst>
              <p:tags r:id="rId47"/>
            </p:custDataLst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50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xmlns="" val="2283785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itle 7"/>
          <p:cNvSpPr>
            <a:spLocks noGrp="1"/>
          </p:cNvSpPr>
          <p:nvPr>
            <p:ph type="title"/>
          </p:nvPr>
        </p:nvSpPr>
        <p:spPr>
          <a:xfrm>
            <a:off x="457200" y="228600"/>
            <a:ext cx="8153400" cy="990600"/>
          </a:xfrm>
        </p:spPr>
        <p:txBody>
          <a:bodyPr/>
          <a:lstStyle/>
          <a:p>
            <a:pPr eaLnBrk="1" hangingPunct="1"/>
            <a:r>
              <a:rPr lang="en-US" altLang="en-US" sz="3400" smtClean="0"/>
              <a:t>Time Warping Based Approaches:</a:t>
            </a:r>
          </a:p>
        </p:txBody>
      </p:sp>
      <p:sp>
        <p:nvSpPr>
          <p:cNvPr id="36867" name="Content Placeholder 8"/>
          <p:cNvSpPr>
            <a:spLocks noGrp="1"/>
          </p:cNvSpPr>
          <p:nvPr>
            <p:ph sz="quarter" idx="1"/>
          </p:nvPr>
        </p:nvSpPr>
        <p:spPr>
          <a:xfrm>
            <a:off x="457200" y="1481138"/>
            <a:ext cx="8229600" cy="1566862"/>
          </a:xfrm>
        </p:spPr>
        <p:txBody>
          <a:bodyPr>
            <a:normAutofit lnSpcReduction="10000"/>
          </a:bodyPr>
          <a:lstStyle/>
          <a:p>
            <a:pPr marL="593725" indent="-457200" eaLnBrk="1" hangingPunct="1">
              <a:lnSpc>
                <a:spcPct val="90000"/>
              </a:lnSpc>
            </a:pPr>
            <a:r>
              <a:rPr lang="en-US" altLang="en-US" sz="2400" smtClean="0">
                <a:latin typeface="Arial" charset="0"/>
              </a:rPr>
              <a:t>Measures “</a:t>
            </a:r>
            <a:r>
              <a:rPr lang="en-US" altLang="en-US" sz="2400" i="1" smtClean="0">
                <a:latin typeface="Arial" charset="0"/>
              </a:rPr>
              <a:t>maximum similarity”  </a:t>
            </a:r>
            <a:r>
              <a:rPr lang="en-US" altLang="en-US" sz="2400" smtClean="0">
                <a:latin typeface="Arial" charset="0"/>
              </a:rPr>
              <a:t>between two sequences which may vary in time or speed.</a:t>
            </a:r>
          </a:p>
          <a:p>
            <a:pPr marL="914400" lvl="1" indent="-457200" eaLnBrk="1" hangingPunct="1">
              <a:lnSpc>
                <a:spcPct val="90000"/>
              </a:lnSpc>
            </a:pPr>
            <a:r>
              <a:rPr lang="en-US" altLang="en-US" sz="2000" smtClean="0">
                <a:latin typeface="Arial" charset="0"/>
              </a:rPr>
              <a:t>Allows to find an </a:t>
            </a:r>
            <a:r>
              <a:rPr lang="en-US" altLang="en-US" sz="2000" u="sng" smtClean="0">
                <a:latin typeface="Arial" charset="0"/>
              </a:rPr>
              <a:t>optimal match</a:t>
            </a:r>
            <a:r>
              <a:rPr lang="en-US" altLang="en-US" sz="2000" smtClean="0">
                <a:latin typeface="Arial" charset="0"/>
              </a:rPr>
              <a:t> between two given sequences even if the sequences are "warped" non-linearly in the time axis</a:t>
            </a:r>
          </a:p>
          <a:p>
            <a:pPr marL="914400" lvl="1" indent="-457200" eaLnBrk="1" hangingPunct="1">
              <a:lnSpc>
                <a:spcPct val="90000"/>
              </a:lnSpc>
              <a:spcBef>
                <a:spcPts val="325"/>
              </a:spcBef>
              <a:buFont typeface="Tw Cen MT" pitchFamily="34" charset="0"/>
              <a:buAutoNum type="arabicPeriod"/>
            </a:pPr>
            <a:endParaRPr lang="en-US" altLang="en-US" sz="2000" smtClean="0"/>
          </a:p>
        </p:txBody>
      </p:sp>
      <p:sp>
        <p:nvSpPr>
          <p:cNvPr id="36870" name="Slide Number Placeholder 1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C7964EC4-7CE6-44E7-AE2D-2B405ADC8107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51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sp>
        <p:nvSpPr>
          <p:cNvPr id="36871" name="Rectangle 10"/>
          <p:cNvSpPr>
            <a:spLocks noChangeArrowheads="1"/>
          </p:cNvSpPr>
          <p:nvPr/>
        </p:nvSpPr>
        <p:spPr bwMode="auto">
          <a:xfrm>
            <a:off x="838200" y="4800600"/>
            <a:ext cx="3657600" cy="1400175"/>
          </a:xfrm>
          <a:prstGeom prst="rect">
            <a:avLst/>
          </a:prstGeom>
          <a:solidFill>
            <a:srgbClr val="FFFFCC"/>
          </a:solidFill>
          <a:ln w="9525" algn="ctr">
            <a:solidFill>
              <a:srgbClr val="00264C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1700">
                <a:solidFill>
                  <a:srgbClr val="00264C"/>
                </a:solidFill>
                <a:latin typeface="Times New Roman" pitchFamily="18" charset="0"/>
              </a:rPr>
              <a:t>Any distance (Euclidean, Manhattan, …) which aligns the </a:t>
            </a:r>
            <a:r>
              <a:rPr lang="en-US" altLang="en-US" sz="1700" i="1">
                <a:solidFill>
                  <a:srgbClr val="00264C"/>
                </a:solidFill>
                <a:latin typeface="Times New Roman" pitchFamily="18" charset="0"/>
              </a:rPr>
              <a:t>i</a:t>
            </a:r>
            <a:r>
              <a:rPr lang="en-US" altLang="en-US" sz="1700">
                <a:solidFill>
                  <a:srgbClr val="00264C"/>
                </a:solidFill>
                <a:latin typeface="Times New Roman" pitchFamily="18" charset="0"/>
              </a:rPr>
              <a:t>-th point on one time series with the </a:t>
            </a:r>
            <a:r>
              <a:rPr lang="en-US" altLang="en-US" sz="1700" i="1">
                <a:solidFill>
                  <a:srgbClr val="00264C"/>
                </a:solidFill>
                <a:latin typeface="Times New Roman" pitchFamily="18" charset="0"/>
              </a:rPr>
              <a:t>i</a:t>
            </a:r>
            <a:r>
              <a:rPr lang="en-US" altLang="en-US" sz="1700">
                <a:solidFill>
                  <a:srgbClr val="00264C"/>
                </a:solidFill>
                <a:latin typeface="Times New Roman" pitchFamily="18" charset="0"/>
              </a:rPr>
              <a:t>-th point on the other may produce a</a:t>
            </a:r>
            <a:r>
              <a:rPr lang="en-US" altLang="en-US" sz="1700">
                <a:latin typeface="Times New Roman" pitchFamily="18" charset="0"/>
              </a:rPr>
              <a:t> </a:t>
            </a:r>
            <a:r>
              <a:rPr lang="en-US" altLang="en-US" sz="1700">
                <a:solidFill>
                  <a:srgbClr val="CC3300"/>
                </a:solidFill>
                <a:latin typeface="Times New Roman" pitchFamily="18" charset="0"/>
              </a:rPr>
              <a:t>poor similarity score</a:t>
            </a:r>
            <a:r>
              <a:rPr lang="en-US" altLang="en-US" sz="1700">
                <a:latin typeface="Times New Roman" pitchFamily="18" charset="0"/>
              </a:rPr>
              <a:t>.</a:t>
            </a:r>
          </a:p>
        </p:txBody>
      </p:sp>
      <p:sp>
        <p:nvSpPr>
          <p:cNvPr id="36872" name="Rectangle 11"/>
          <p:cNvSpPr>
            <a:spLocks noChangeArrowheads="1"/>
          </p:cNvSpPr>
          <p:nvPr/>
        </p:nvSpPr>
        <p:spPr bwMode="auto">
          <a:xfrm>
            <a:off x="4800600" y="4800600"/>
            <a:ext cx="3657600" cy="1400175"/>
          </a:xfrm>
          <a:prstGeom prst="rect">
            <a:avLst/>
          </a:prstGeom>
          <a:solidFill>
            <a:srgbClr val="FFFFCC"/>
          </a:solidFill>
          <a:ln w="9525" algn="ctr">
            <a:solidFill>
              <a:srgbClr val="00264C"/>
            </a:solidFill>
            <a:miter lim="800000"/>
            <a:headEnd/>
            <a:tailEnd/>
          </a:ln>
        </p:spPr>
        <p:txBody>
          <a:bodyPr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1700">
                <a:solidFill>
                  <a:srgbClr val="00264C"/>
                </a:solidFill>
                <a:latin typeface="Times New Roman" pitchFamily="18" charset="0"/>
              </a:rPr>
              <a:t>A non-linear (elastic) alignment produces a</a:t>
            </a:r>
            <a:r>
              <a:rPr lang="en-US" altLang="en-US" sz="1700">
                <a:latin typeface="Times New Roman" pitchFamily="18" charset="0"/>
              </a:rPr>
              <a:t> </a:t>
            </a:r>
            <a:r>
              <a:rPr lang="en-US" altLang="en-US" sz="1700">
                <a:solidFill>
                  <a:srgbClr val="CC3300"/>
                </a:solidFill>
                <a:latin typeface="Times New Roman" pitchFamily="18" charset="0"/>
              </a:rPr>
              <a:t>more intuitive similarity measure</a:t>
            </a:r>
            <a:r>
              <a:rPr lang="en-US" altLang="en-US" sz="1700">
                <a:solidFill>
                  <a:srgbClr val="00264C"/>
                </a:solidFill>
                <a:latin typeface="Times New Roman" pitchFamily="18" charset="0"/>
              </a:rPr>
              <a:t>, allowing similar shapes to match even if they are out of phase in the time axis.</a:t>
            </a:r>
          </a:p>
        </p:txBody>
      </p:sp>
      <p:sp>
        <p:nvSpPr>
          <p:cNvPr id="36873" name="Rectangle 5"/>
          <p:cNvSpPr>
            <a:spLocks noChangeArrowheads="1"/>
          </p:cNvSpPr>
          <p:nvPr/>
        </p:nvSpPr>
        <p:spPr bwMode="auto">
          <a:xfrm>
            <a:off x="2519363" y="4373563"/>
            <a:ext cx="273050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1600">
                <a:solidFill>
                  <a:srgbClr val="00264C"/>
                </a:solidFill>
                <a:latin typeface="Times New Roman" pitchFamily="18" charset="0"/>
              </a:rPr>
              <a:t>time</a:t>
            </a:r>
          </a:p>
        </p:txBody>
      </p:sp>
      <p:grpSp>
        <p:nvGrpSpPr>
          <p:cNvPr id="36874" name="Group 127"/>
          <p:cNvGrpSpPr>
            <a:grpSpLocks/>
          </p:cNvGrpSpPr>
          <p:nvPr/>
        </p:nvGrpSpPr>
        <p:grpSpPr bwMode="auto">
          <a:xfrm>
            <a:off x="962025" y="2997200"/>
            <a:ext cx="3584575" cy="1449388"/>
            <a:chOff x="962025" y="2997200"/>
            <a:chExt cx="3584575" cy="1448631"/>
          </a:xfrm>
        </p:grpSpPr>
        <p:sp>
          <p:nvSpPr>
            <p:cNvPr id="36936" name="Rectangle 6"/>
            <p:cNvSpPr>
              <a:spLocks noChangeArrowheads="1"/>
            </p:cNvSpPr>
            <p:nvPr/>
          </p:nvSpPr>
          <p:spPr bwMode="auto">
            <a:xfrm>
              <a:off x="1318606" y="3172202"/>
              <a:ext cx="131372" cy="40000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1600" b="1" i="1">
                  <a:solidFill>
                    <a:srgbClr val="009900"/>
                  </a:solidFill>
                  <a:latin typeface="Times New Roman" pitchFamily="18" charset="0"/>
                </a:rPr>
                <a:t>i</a:t>
              </a:r>
            </a:p>
          </p:txBody>
        </p:sp>
        <p:sp>
          <p:nvSpPr>
            <p:cNvPr id="36937" name="Rectangle 3"/>
            <p:cNvSpPr>
              <a:spLocks noChangeArrowheads="1"/>
            </p:cNvSpPr>
            <p:nvPr/>
          </p:nvSpPr>
          <p:spPr bwMode="auto">
            <a:xfrm>
              <a:off x="1290455" y="4038881"/>
              <a:ext cx="131372" cy="40000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1600" b="1" i="1">
                  <a:solidFill>
                    <a:schemeClr val="accent2"/>
                  </a:solidFill>
                  <a:latin typeface="Times New Roman" pitchFamily="18" charset="0"/>
                </a:rPr>
                <a:t>i</a:t>
              </a:r>
            </a:p>
          </p:txBody>
        </p:sp>
        <p:sp>
          <p:nvSpPr>
            <p:cNvPr id="36938" name="Line 56"/>
            <p:cNvSpPr>
              <a:spLocks noChangeShapeType="1"/>
            </p:cNvSpPr>
            <p:nvPr/>
          </p:nvSpPr>
          <p:spPr bwMode="auto">
            <a:xfrm>
              <a:off x="1384292" y="3522207"/>
              <a:ext cx="0" cy="615287"/>
            </a:xfrm>
            <a:prstGeom prst="line">
              <a:avLst/>
            </a:pr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939" name="Group 12"/>
            <p:cNvGrpSpPr>
              <a:grpSpLocks/>
            </p:cNvGrpSpPr>
            <p:nvPr/>
          </p:nvGrpSpPr>
          <p:grpSpPr bwMode="auto">
            <a:xfrm>
              <a:off x="962025" y="4373608"/>
              <a:ext cx="3584575" cy="72223"/>
              <a:chOff x="462" y="2091"/>
              <a:chExt cx="2292" cy="52"/>
            </a:xfrm>
          </p:grpSpPr>
          <p:sp>
            <p:nvSpPr>
              <p:cNvPr id="36983" name="Line 13"/>
              <p:cNvSpPr>
                <a:spLocks noChangeShapeType="1"/>
              </p:cNvSpPr>
              <p:nvPr/>
            </p:nvSpPr>
            <p:spPr bwMode="auto">
              <a:xfrm>
                <a:off x="462" y="2143"/>
                <a:ext cx="2292" cy="0"/>
              </a:xfrm>
              <a:prstGeom prst="line">
                <a:avLst/>
              </a:prstGeom>
              <a:noFill/>
              <a:ln w="19050">
                <a:solidFill>
                  <a:srgbClr val="00264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4" name="Line 14"/>
              <p:cNvSpPr>
                <a:spLocks noChangeShapeType="1"/>
              </p:cNvSpPr>
              <p:nvPr/>
            </p:nvSpPr>
            <p:spPr bwMode="auto">
              <a:xfrm>
                <a:off x="894" y="2092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26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5" name="Line 15"/>
              <p:cNvSpPr>
                <a:spLocks noChangeShapeType="1"/>
              </p:cNvSpPr>
              <p:nvPr/>
            </p:nvSpPr>
            <p:spPr bwMode="auto">
              <a:xfrm>
                <a:off x="1315" y="2092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26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6" name="Line 16"/>
              <p:cNvSpPr>
                <a:spLocks noChangeShapeType="1"/>
              </p:cNvSpPr>
              <p:nvPr/>
            </p:nvSpPr>
            <p:spPr bwMode="auto">
              <a:xfrm>
                <a:off x="1737" y="2092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26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7" name="Line 17"/>
              <p:cNvSpPr>
                <a:spLocks noChangeShapeType="1"/>
              </p:cNvSpPr>
              <p:nvPr/>
            </p:nvSpPr>
            <p:spPr bwMode="auto">
              <a:xfrm>
                <a:off x="2158" y="2092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26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8" name="Line 18"/>
              <p:cNvSpPr>
                <a:spLocks noChangeShapeType="1"/>
              </p:cNvSpPr>
              <p:nvPr/>
            </p:nvSpPr>
            <p:spPr bwMode="auto">
              <a:xfrm>
                <a:off x="2580" y="2091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26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940" name="Line 26"/>
            <p:cNvSpPr>
              <a:spLocks noChangeShapeType="1"/>
            </p:cNvSpPr>
            <p:nvPr/>
          </p:nvSpPr>
          <p:spPr bwMode="auto">
            <a:xfrm>
              <a:off x="971409" y="3597208"/>
              <a:ext cx="0" cy="5333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1" name="Line 27"/>
            <p:cNvSpPr>
              <a:spLocks noChangeShapeType="1"/>
            </p:cNvSpPr>
            <p:nvPr/>
          </p:nvSpPr>
          <p:spPr bwMode="auto">
            <a:xfrm>
              <a:off x="2998289" y="2997200"/>
              <a:ext cx="0" cy="4000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2" name="Line 28"/>
            <p:cNvSpPr>
              <a:spLocks noChangeShapeType="1"/>
            </p:cNvSpPr>
            <p:nvPr/>
          </p:nvSpPr>
          <p:spPr bwMode="auto">
            <a:xfrm>
              <a:off x="4433996" y="3338871"/>
              <a:ext cx="0" cy="40000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943" name="Group 29"/>
            <p:cNvGrpSpPr>
              <a:grpSpLocks/>
            </p:cNvGrpSpPr>
            <p:nvPr/>
          </p:nvGrpSpPr>
          <p:grpSpPr bwMode="auto">
            <a:xfrm>
              <a:off x="969845" y="2997200"/>
              <a:ext cx="3464150" cy="591675"/>
              <a:chOff x="678" y="1872"/>
              <a:chExt cx="2215" cy="426"/>
            </a:xfrm>
          </p:grpSpPr>
          <p:sp>
            <p:nvSpPr>
              <p:cNvPr id="36971" name="Line 30"/>
              <p:cNvSpPr>
                <a:spLocks noChangeShapeType="1"/>
              </p:cNvSpPr>
              <p:nvPr/>
            </p:nvSpPr>
            <p:spPr bwMode="auto">
              <a:xfrm>
                <a:off x="678" y="2298"/>
                <a:ext cx="132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2" name="Line 31"/>
              <p:cNvSpPr>
                <a:spLocks noChangeShapeType="1"/>
              </p:cNvSpPr>
              <p:nvPr/>
            </p:nvSpPr>
            <p:spPr bwMode="auto">
              <a:xfrm flipV="1">
                <a:off x="804" y="2250"/>
                <a:ext cx="132" cy="48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3" name="Line 32"/>
              <p:cNvSpPr>
                <a:spLocks noChangeShapeType="1"/>
              </p:cNvSpPr>
              <p:nvPr/>
            </p:nvSpPr>
            <p:spPr bwMode="auto">
              <a:xfrm flipV="1">
                <a:off x="1062" y="2106"/>
                <a:ext cx="259" cy="14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4" name="Line 33"/>
              <p:cNvSpPr>
                <a:spLocks noChangeShapeType="1"/>
              </p:cNvSpPr>
              <p:nvPr/>
            </p:nvSpPr>
            <p:spPr bwMode="auto">
              <a:xfrm>
                <a:off x="936" y="2250"/>
                <a:ext cx="132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5" name="Line 34"/>
              <p:cNvSpPr>
                <a:spLocks noChangeShapeType="1"/>
              </p:cNvSpPr>
              <p:nvPr/>
            </p:nvSpPr>
            <p:spPr bwMode="auto">
              <a:xfrm>
                <a:off x="1320" y="2106"/>
                <a:ext cx="132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6" name="Line 35"/>
              <p:cNvSpPr>
                <a:spLocks noChangeShapeType="1"/>
              </p:cNvSpPr>
              <p:nvPr/>
            </p:nvSpPr>
            <p:spPr bwMode="auto">
              <a:xfrm flipV="1">
                <a:off x="1446" y="2010"/>
                <a:ext cx="144" cy="96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7" name="Line 36"/>
              <p:cNvSpPr>
                <a:spLocks noChangeShapeType="1"/>
              </p:cNvSpPr>
              <p:nvPr/>
            </p:nvSpPr>
            <p:spPr bwMode="auto">
              <a:xfrm flipV="1">
                <a:off x="1584" y="1872"/>
                <a:ext cx="138" cy="14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8" name="Line 37"/>
              <p:cNvSpPr>
                <a:spLocks noChangeShapeType="1"/>
              </p:cNvSpPr>
              <p:nvPr/>
            </p:nvSpPr>
            <p:spPr bwMode="auto">
              <a:xfrm>
                <a:off x="1716" y="1872"/>
                <a:ext cx="38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9" name="Line 38"/>
              <p:cNvSpPr>
                <a:spLocks noChangeShapeType="1"/>
              </p:cNvSpPr>
              <p:nvPr/>
            </p:nvSpPr>
            <p:spPr bwMode="auto">
              <a:xfrm>
                <a:off x="2490" y="2016"/>
                <a:ext cx="132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0" name="Line 39"/>
              <p:cNvSpPr>
                <a:spLocks noChangeAspect="1" noChangeShapeType="1"/>
              </p:cNvSpPr>
              <p:nvPr/>
            </p:nvSpPr>
            <p:spPr bwMode="auto">
              <a:xfrm>
                <a:off x="2622" y="2016"/>
                <a:ext cx="271" cy="105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1" name="Line 40"/>
              <p:cNvSpPr>
                <a:spLocks noChangeShapeType="1"/>
              </p:cNvSpPr>
              <p:nvPr/>
            </p:nvSpPr>
            <p:spPr bwMode="auto">
              <a:xfrm>
                <a:off x="2358" y="1968"/>
                <a:ext cx="132" cy="48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2" name="Line 41"/>
              <p:cNvSpPr>
                <a:spLocks noChangeShapeType="1"/>
              </p:cNvSpPr>
              <p:nvPr/>
            </p:nvSpPr>
            <p:spPr bwMode="auto">
              <a:xfrm>
                <a:off x="2100" y="1872"/>
                <a:ext cx="265" cy="96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944" name="Group 42"/>
            <p:cNvGrpSpPr>
              <a:grpSpLocks/>
            </p:cNvGrpSpPr>
            <p:nvPr/>
          </p:nvGrpSpPr>
          <p:grpSpPr bwMode="auto">
            <a:xfrm>
              <a:off x="971409" y="3405538"/>
              <a:ext cx="3462587" cy="733343"/>
              <a:chOff x="678" y="2154"/>
              <a:chExt cx="2214" cy="528"/>
            </a:xfrm>
          </p:grpSpPr>
          <p:sp>
            <p:nvSpPr>
              <p:cNvPr id="36959" name="Line 43"/>
              <p:cNvSpPr>
                <a:spLocks noChangeShapeType="1"/>
              </p:cNvSpPr>
              <p:nvPr/>
            </p:nvSpPr>
            <p:spPr bwMode="auto">
              <a:xfrm>
                <a:off x="678" y="2682"/>
                <a:ext cx="392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0" name="Line 44"/>
              <p:cNvSpPr>
                <a:spLocks noChangeShapeType="1"/>
              </p:cNvSpPr>
              <p:nvPr/>
            </p:nvSpPr>
            <p:spPr bwMode="auto">
              <a:xfrm flipV="1">
                <a:off x="1062" y="2634"/>
                <a:ext cx="132" cy="48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1" name="Line 45"/>
              <p:cNvSpPr>
                <a:spLocks noChangeShapeType="1"/>
              </p:cNvSpPr>
              <p:nvPr/>
            </p:nvSpPr>
            <p:spPr bwMode="auto">
              <a:xfrm flipV="1">
                <a:off x="1320" y="2490"/>
                <a:ext cx="259" cy="144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2" name="Line 46"/>
              <p:cNvSpPr>
                <a:spLocks noChangeShapeType="1"/>
              </p:cNvSpPr>
              <p:nvPr/>
            </p:nvSpPr>
            <p:spPr bwMode="auto">
              <a:xfrm>
                <a:off x="1194" y="2634"/>
                <a:ext cx="132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3" name="Line 47"/>
              <p:cNvSpPr>
                <a:spLocks noChangeShapeType="1"/>
              </p:cNvSpPr>
              <p:nvPr/>
            </p:nvSpPr>
            <p:spPr bwMode="auto">
              <a:xfrm>
                <a:off x="1578" y="2490"/>
                <a:ext cx="132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4" name="Line 48"/>
              <p:cNvSpPr>
                <a:spLocks noChangeShapeType="1"/>
              </p:cNvSpPr>
              <p:nvPr/>
            </p:nvSpPr>
            <p:spPr bwMode="auto">
              <a:xfrm flipV="1">
                <a:off x="1698" y="2400"/>
                <a:ext cx="144" cy="96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5" name="Line 49"/>
              <p:cNvSpPr>
                <a:spLocks noChangeShapeType="1"/>
              </p:cNvSpPr>
              <p:nvPr/>
            </p:nvSpPr>
            <p:spPr bwMode="auto">
              <a:xfrm flipV="1">
                <a:off x="1836" y="2166"/>
                <a:ext cx="138" cy="24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6" name="Line 50"/>
              <p:cNvSpPr>
                <a:spLocks noChangeShapeType="1"/>
              </p:cNvSpPr>
              <p:nvPr/>
            </p:nvSpPr>
            <p:spPr bwMode="auto">
              <a:xfrm>
                <a:off x="1968" y="2154"/>
                <a:ext cx="127" cy="96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7" name="Line 51"/>
              <p:cNvSpPr>
                <a:spLocks noChangeShapeType="1"/>
              </p:cNvSpPr>
              <p:nvPr/>
            </p:nvSpPr>
            <p:spPr bwMode="auto">
              <a:xfrm>
                <a:off x="2220" y="2298"/>
                <a:ext cx="132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8" name="Line 52"/>
              <p:cNvSpPr>
                <a:spLocks noChangeShapeType="1"/>
              </p:cNvSpPr>
              <p:nvPr/>
            </p:nvSpPr>
            <p:spPr bwMode="auto">
              <a:xfrm>
                <a:off x="2094" y="2250"/>
                <a:ext cx="132" cy="48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9" name="Line 53"/>
              <p:cNvSpPr>
                <a:spLocks noChangeShapeType="1"/>
              </p:cNvSpPr>
              <p:nvPr/>
            </p:nvSpPr>
            <p:spPr bwMode="auto">
              <a:xfrm>
                <a:off x="2346" y="2298"/>
                <a:ext cx="259" cy="96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0" name="Line 54"/>
              <p:cNvSpPr>
                <a:spLocks noChangeShapeType="1"/>
              </p:cNvSpPr>
              <p:nvPr/>
            </p:nvSpPr>
            <p:spPr bwMode="auto">
              <a:xfrm>
                <a:off x="2604" y="2394"/>
                <a:ext cx="288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945" name="Line 55"/>
            <p:cNvSpPr>
              <a:spLocks noChangeShapeType="1"/>
            </p:cNvSpPr>
            <p:nvPr/>
          </p:nvSpPr>
          <p:spPr bwMode="auto">
            <a:xfrm>
              <a:off x="1177850" y="3597208"/>
              <a:ext cx="0" cy="5333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6" name="Line 57"/>
            <p:cNvSpPr>
              <a:spLocks noChangeShapeType="1"/>
            </p:cNvSpPr>
            <p:nvPr/>
          </p:nvSpPr>
          <p:spPr bwMode="auto">
            <a:xfrm>
              <a:off x="1581349" y="3522207"/>
              <a:ext cx="0" cy="61528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7" name="Line 58"/>
            <p:cNvSpPr>
              <a:spLocks noChangeShapeType="1"/>
            </p:cNvSpPr>
            <p:nvPr/>
          </p:nvSpPr>
          <p:spPr bwMode="auto">
            <a:xfrm>
              <a:off x="1778407" y="3430539"/>
              <a:ext cx="0" cy="6319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8" name="Line 59"/>
            <p:cNvSpPr>
              <a:spLocks noChangeShapeType="1"/>
            </p:cNvSpPr>
            <p:nvPr/>
          </p:nvSpPr>
          <p:spPr bwMode="auto">
            <a:xfrm>
              <a:off x="1984849" y="3330538"/>
              <a:ext cx="0" cy="73612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49" name="Line 60"/>
            <p:cNvSpPr>
              <a:spLocks noChangeShapeType="1"/>
            </p:cNvSpPr>
            <p:nvPr/>
          </p:nvSpPr>
          <p:spPr bwMode="auto">
            <a:xfrm>
              <a:off x="2181907" y="3322204"/>
              <a:ext cx="0" cy="6319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0" name="Line 61"/>
            <p:cNvSpPr>
              <a:spLocks noChangeShapeType="1"/>
            </p:cNvSpPr>
            <p:nvPr/>
          </p:nvSpPr>
          <p:spPr bwMode="auto">
            <a:xfrm>
              <a:off x="2388348" y="3205536"/>
              <a:ext cx="0" cy="65556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1" name="Line 62"/>
            <p:cNvSpPr>
              <a:spLocks noChangeShapeType="1"/>
            </p:cNvSpPr>
            <p:nvPr/>
          </p:nvSpPr>
          <p:spPr bwMode="auto">
            <a:xfrm>
              <a:off x="2594790" y="3005533"/>
              <a:ext cx="0" cy="84723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2" name="Line 63"/>
            <p:cNvSpPr>
              <a:spLocks noChangeShapeType="1"/>
            </p:cNvSpPr>
            <p:nvPr/>
          </p:nvSpPr>
          <p:spPr bwMode="auto">
            <a:xfrm>
              <a:off x="2791848" y="3005533"/>
              <a:ext cx="0" cy="7111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3" name="Line 64"/>
            <p:cNvSpPr>
              <a:spLocks noChangeShapeType="1"/>
            </p:cNvSpPr>
            <p:nvPr/>
          </p:nvSpPr>
          <p:spPr bwMode="auto">
            <a:xfrm>
              <a:off x="3204730" y="2997200"/>
              <a:ext cx="0" cy="5361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4" name="Line 65"/>
            <p:cNvSpPr>
              <a:spLocks noChangeShapeType="1"/>
            </p:cNvSpPr>
            <p:nvPr/>
          </p:nvSpPr>
          <p:spPr bwMode="auto">
            <a:xfrm>
              <a:off x="3401788" y="3072201"/>
              <a:ext cx="0" cy="5361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5" name="Line 66"/>
            <p:cNvSpPr>
              <a:spLocks noChangeShapeType="1"/>
            </p:cNvSpPr>
            <p:nvPr/>
          </p:nvSpPr>
          <p:spPr bwMode="auto">
            <a:xfrm>
              <a:off x="3608230" y="3130535"/>
              <a:ext cx="0" cy="4791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6" name="Line 67"/>
            <p:cNvSpPr>
              <a:spLocks noChangeShapeType="1"/>
            </p:cNvSpPr>
            <p:nvPr/>
          </p:nvSpPr>
          <p:spPr bwMode="auto">
            <a:xfrm>
              <a:off x="3795904" y="3197203"/>
              <a:ext cx="0" cy="4791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7" name="Line 68"/>
            <p:cNvSpPr>
              <a:spLocks noChangeShapeType="1"/>
            </p:cNvSpPr>
            <p:nvPr/>
          </p:nvSpPr>
          <p:spPr bwMode="auto">
            <a:xfrm>
              <a:off x="4002346" y="3205536"/>
              <a:ext cx="0" cy="5361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58" name="Line 69"/>
            <p:cNvSpPr>
              <a:spLocks noChangeShapeType="1"/>
            </p:cNvSpPr>
            <p:nvPr/>
          </p:nvSpPr>
          <p:spPr bwMode="auto">
            <a:xfrm>
              <a:off x="4218170" y="3263870"/>
              <a:ext cx="0" cy="4791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6875" name="Rectangle 4"/>
          <p:cNvSpPr>
            <a:spLocks noChangeArrowheads="1"/>
          </p:cNvSpPr>
          <p:nvPr/>
        </p:nvSpPr>
        <p:spPr bwMode="auto">
          <a:xfrm>
            <a:off x="6497638" y="4373563"/>
            <a:ext cx="271462" cy="4000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1600">
                <a:solidFill>
                  <a:srgbClr val="00264C"/>
                </a:solidFill>
                <a:latin typeface="Times New Roman" pitchFamily="18" charset="0"/>
              </a:rPr>
              <a:t>time</a:t>
            </a:r>
          </a:p>
        </p:txBody>
      </p:sp>
      <p:grpSp>
        <p:nvGrpSpPr>
          <p:cNvPr id="36876" name="Group 128"/>
          <p:cNvGrpSpPr>
            <a:grpSpLocks/>
          </p:cNvGrpSpPr>
          <p:nvPr/>
        </p:nvGrpSpPr>
        <p:grpSpPr bwMode="auto">
          <a:xfrm>
            <a:off x="4873625" y="2971800"/>
            <a:ext cx="3584575" cy="1600200"/>
            <a:chOff x="4873625" y="2971800"/>
            <a:chExt cx="3584575" cy="1600203"/>
          </a:xfrm>
        </p:grpSpPr>
        <p:cxnSp>
          <p:nvCxnSpPr>
            <p:cNvPr id="415" name="Straight Connector 414"/>
            <p:cNvCxnSpPr/>
            <p:nvPr/>
          </p:nvCxnSpPr>
          <p:spPr>
            <a:xfrm rot="16200000" flipH="1">
              <a:off x="4518818" y="3756821"/>
              <a:ext cx="1600203" cy="30162"/>
            </a:xfrm>
            <a:prstGeom prst="line">
              <a:avLst/>
            </a:prstGeom>
            <a:ln w="19050">
              <a:solidFill>
                <a:srgbClr val="0070C0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878" name="Rectangle 8"/>
            <p:cNvSpPr>
              <a:spLocks noChangeArrowheads="1"/>
            </p:cNvSpPr>
            <p:nvPr/>
          </p:nvSpPr>
          <p:spPr bwMode="auto">
            <a:xfrm>
              <a:off x="5230813" y="3146425"/>
              <a:ext cx="13017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1600" b="1" i="1">
                  <a:solidFill>
                    <a:srgbClr val="009900"/>
                  </a:solidFill>
                  <a:latin typeface="Times New Roman" pitchFamily="18" charset="0"/>
                </a:rPr>
                <a:t>i</a:t>
              </a:r>
            </a:p>
          </p:txBody>
        </p:sp>
        <p:sp>
          <p:nvSpPr>
            <p:cNvPr id="36879" name="Rectangle 7"/>
            <p:cNvSpPr>
              <a:spLocks noChangeArrowheads="1"/>
            </p:cNvSpPr>
            <p:nvPr/>
          </p:nvSpPr>
          <p:spPr bwMode="auto">
            <a:xfrm>
              <a:off x="5614988" y="3971925"/>
              <a:ext cx="261937" cy="4000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1600" b="1" i="1">
                  <a:solidFill>
                    <a:schemeClr val="accent2"/>
                  </a:solidFill>
                  <a:latin typeface="Times New Roman" pitchFamily="18" charset="0"/>
                </a:rPr>
                <a:t>i+</a:t>
              </a:r>
              <a:r>
                <a:rPr lang="en-US" altLang="en-US" sz="1600">
                  <a:solidFill>
                    <a:schemeClr val="accent2"/>
                  </a:solidFill>
                  <a:latin typeface="Times New Roman" pitchFamily="18" charset="0"/>
                </a:rPr>
                <a:t>2</a:t>
              </a:r>
            </a:p>
          </p:txBody>
        </p:sp>
        <p:sp>
          <p:nvSpPr>
            <p:cNvPr id="36880" name="Line 74"/>
            <p:cNvSpPr>
              <a:spLocks noChangeAspect="1" noChangeShapeType="1"/>
            </p:cNvSpPr>
            <p:nvPr/>
          </p:nvSpPr>
          <p:spPr bwMode="auto">
            <a:xfrm>
              <a:off x="5295900" y="3503613"/>
              <a:ext cx="414338" cy="530225"/>
            </a:xfrm>
            <a:prstGeom prst="line">
              <a:avLst/>
            </a:pr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1" name="Rectangle 2"/>
            <p:cNvSpPr>
              <a:spLocks noChangeArrowheads="1"/>
            </p:cNvSpPr>
            <p:nvPr/>
          </p:nvSpPr>
          <p:spPr bwMode="auto">
            <a:xfrm>
              <a:off x="5230813" y="4013200"/>
              <a:ext cx="130175" cy="400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1600" b="1" i="1">
                  <a:solidFill>
                    <a:schemeClr val="accent2"/>
                  </a:solidFill>
                  <a:latin typeface="Times New Roman" pitchFamily="18" charset="0"/>
                </a:rPr>
                <a:t>i</a:t>
              </a:r>
            </a:p>
          </p:txBody>
        </p:sp>
        <p:grpSp>
          <p:nvGrpSpPr>
            <p:cNvPr id="36882" name="Group 19"/>
            <p:cNvGrpSpPr>
              <a:grpSpLocks/>
            </p:cNvGrpSpPr>
            <p:nvPr/>
          </p:nvGrpSpPr>
          <p:grpSpPr bwMode="auto">
            <a:xfrm>
              <a:off x="4873625" y="4375150"/>
              <a:ext cx="3584575" cy="71438"/>
              <a:chOff x="462" y="2091"/>
              <a:chExt cx="2292" cy="52"/>
            </a:xfrm>
          </p:grpSpPr>
          <p:sp>
            <p:nvSpPr>
              <p:cNvPr id="36930" name="Line 20"/>
              <p:cNvSpPr>
                <a:spLocks noChangeShapeType="1"/>
              </p:cNvSpPr>
              <p:nvPr/>
            </p:nvSpPr>
            <p:spPr bwMode="auto">
              <a:xfrm>
                <a:off x="462" y="2143"/>
                <a:ext cx="2292" cy="0"/>
              </a:xfrm>
              <a:prstGeom prst="line">
                <a:avLst/>
              </a:prstGeom>
              <a:noFill/>
              <a:ln w="19050">
                <a:solidFill>
                  <a:srgbClr val="00264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1" name="Line 21"/>
              <p:cNvSpPr>
                <a:spLocks noChangeShapeType="1"/>
              </p:cNvSpPr>
              <p:nvPr/>
            </p:nvSpPr>
            <p:spPr bwMode="auto">
              <a:xfrm>
                <a:off x="894" y="2092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26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2" name="Line 22"/>
              <p:cNvSpPr>
                <a:spLocks noChangeShapeType="1"/>
              </p:cNvSpPr>
              <p:nvPr/>
            </p:nvSpPr>
            <p:spPr bwMode="auto">
              <a:xfrm>
                <a:off x="1315" y="2092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26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3" name="Line 23"/>
              <p:cNvSpPr>
                <a:spLocks noChangeShapeType="1"/>
              </p:cNvSpPr>
              <p:nvPr/>
            </p:nvSpPr>
            <p:spPr bwMode="auto">
              <a:xfrm>
                <a:off x="1737" y="2092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26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4" name="Line 24"/>
              <p:cNvSpPr>
                <a:spLocks noChangeShapeType="1"/>
              </p:cNvSpPr>
              <p:nvPr/>
            </p:nvSpPr>
            <p:spPr bwMode="auto">
              <a:xfrm>
                <a:off x="2158" y="2092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26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5" name="Line 25"/>
              <p:cNvSpPr>
                <a:spLocks noChangeShapeType="1"/>
              </p:cNvSpPr>
              <p:nvPr/>
            </p:nvSpPr>
            <p:spPr bwMode="auto">
              <a:xfrm>
                <a:off x="2580" y="2091"/>
                <a:ext cx="0" cy="48"/>
              </a:xfrm>
              <a:prstGeom prst="line">
                <a:avLst/>
              </a:prstGeom>
              <a:noFill/>
              <a:ln w="12700">
                <a:solidFill>
                  <a:srgbClr val="00264C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883" name="Line 70"/>
            <p:cNvSpPr>
              <a:spLocks noChangeShapeType="1"/>
            </p:cNvSpPr>
            <p:nvPr/>
          </p:nvSpPr>
          <p:spPr bwMode="auto">
            <a:xfrm>
              <a:off x="4902200" y="3563938"/>
              <a:ext cx="0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4" name="Line 71"/>
            <p:cNvSpPr>
              <a:spLocks noChangeShapeType="1"/>
            </p:cNvSpPr>
            <p:nvPr/>
          </p:nvSpPr>
          <p:spPr bwMode="auto">
            <a:xfrm>
              <a:off x="5089525" y="3556000"/>
              <a:ext cx="431800" cy="5508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5" name="Line 72"/>
            <p:cNvSpPr>
              <a:spLocks noChangeShapeType="1"/>
            </p:cNvSpPr>
            <p:nvPr/>
          </p:nvSpPr>
          <p:spPr bwMode="auto">
            <a:xfrm>
              <a:off x="4892675" y="3563938"/>
              <a:ext cx="225425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6" name="Line 73"/>
            <p:cNvSpPr>
              <a:spLocks noChangeShapeType="1"/>
            </p:cNvSpPr>
            <p:nvPr/>
          </p:nvSpPr>
          <p:spPr bwMode="auto">
            <a:xfrm>
              <a:off x="4892675" y="3562350"/>
              <a:ext cx="431800" cy="550863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7" name="Line 75"/>
            <p:cNvSpPr>
              <a:spLocks noChangeAspect="1" noChangeShapeType="1"/>
            </p:cNvSpPr>
            <p:nvPr/>
          </p:nvSpPr>
          <p:spPr bwMode="auto">
            <a:xfrm>
              <a:off x="5502275" y="3500438"/>
              <a:ext cx="414338" cy="5302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8" name="Line 76"/>
            <p:cNvSpPr>
              <a:spLocks noChangeAspect="1" noChangeShapeType="1"/>
            </p:cNvSpPr>
            <p:nvPr/>
          </p:nvSpPr>
          <p:spPr bwMode="auto">
            <a:xfrm>
              <a:off x="5707063" y="3397250"/>
              <a:ext cx="414337" cy="52863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9" name="Line 77"/>
            <p:cNvSpPr>
              <a:spLocks noChangeAspect="1" noChangeShapeType="1"/>
            </p:cNvSpPr>
            <p:nvPr/>
          </p:nvSpPr>
          <p:spPr bwMode="auto">
            <a:xfrm>
              <a:off x="5903913" y="3305175"/>
              <a:ext cx="414337" cy="52863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0" name="Line 78"/>
            <p:cNvSpPr>
              <a:spLocks noChangeAspect="1" noChangeShapeType="1"/>
            </p:cNvSpPr>
            <p:nvPr/>
          </p:nvSpPr>
          <p:spPr bwMode="auto">
            <a:xfrm>
              <a:off x="6110288" y="3305175"/>
              <a:ext cx="414337" cy="52863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1" name="Line 79"/>
            <p:cNvSpPr>
              <a:spLocks noChangeAspect="1" noChangeShapeType="1"/>
            </p:cNvSpPr>
            <p:nvPr/>
          </p:nvSpPr>
          <p:spPr bwMode="auto">
            <a:xfrm>
              <a:off x="6318250" y="3163888"/>
              <a:ext cx="414338" cy="52863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2" name="Line 80"/>
            <p:cNvSpPr>
              <a:spLocks noChangeShapeType="1"/>
            </p:cNvSpPr>
            <p:nvPr/>
          </p:nvSpPr>
          <p:spPr bwMode="auto">
            <a:xfrm>
              <a:off x="6534150" y="2979738"/>
              <a:ext cx="376238" cy="4000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3" name="Line 81"/>
            <p:cNvSpPr>
              <a:spLocks noChangeShapeType="1"/>
            </p:cNvSpPr>
            <p:nvPr/>
          </p:nvSpPr>
          <p:spPr bwMode="auto">
            <a:xfrm rot="218730">
              <a:off x="6713538" y="2979738"/>
              <a:ext cx="223837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4" name="Line 82"/>
            <p:cNvSpPr>
              <a:spLocks noChangeShapeType="1"/>
            </p:cNvSpPr>
            <p:nvPr/>
          </p:nvSpPr>
          <p:spPr bwMode="auto">
            <a:xfrm>
              <a:off x="6929438" y="2971800"/>
              <a:ext cx="0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5" name="Line 83"/>
            <p:cNvSpPr>
              <a:spLocks noChangeShapeType="1"/>
            </p:cNvSpPr>
            <p:nvPr/>
          </p:nvSpPr>
          <p:spPr bwMode="auto">
            <a:xfrm rot="21381270" flipH="1">
              <a:off x="6919913" y="2979738"/>
              <a:ext cx="223837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6" name="Line 84"/>
            <p:cNvSpPr>
              <a:spLocks noChangeShapeType="1"/>
            </p:cNvSpPr>
            <p:nvPr/>
          </p:nvSpPr>
          <p:spPr bwMode="auto">
            <a:xfrm>
              <a:off x="8355013" y="3305175"/>
              <a:ext cx="0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7" name="Line 85"/>
            <p:cNvSpPr>
              <a:spLocks noChangeShapeType="1"/>
            </p:cNvSpPr>
            <p:nvPr/>
          </p:nvSpPr>
          <p:spPr bwMode="auto">
            <a:xfrm flipH="1">
              <a:off x="8139113" y="3313113"/>
              <a:ext cx="22542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8" name="Line 86"/>
            <p:cNvSpPr>
              <a:spLocks noChangeShapeType="1"/>
            </p:cNvSpPr>
            <p:nvPr/>
          </p:nvSpPr>
          <p:spPr bwMode="auto">
            <a:xfrm flipH="1">
              <a:off x="7913688" y="3313113"/>
              <a:ext cx="450850" cy="4000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99" name="Line 87"/>
            <p:cNvSpPr>
              <a:spLocks noChangeShapeType="1"/>
            </p:cNvSpPr>
            <p:nvPr/>
          </p:nvSpPr>
          <p:spPr bwMode="auto">
            <a:xfrm flipH="1">
              <a:off x="7726363" y="3246438"/>
              <a:ext cx="450850" cy="4000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0" name="Line 88"/>
            <p:cNvSpPr>
              <a:spLocks noChangeAspect="1" noChangeShapeType="1"/>
            </p:cNvSpPr>
            <p:nvPr/>
          </p:nvSpPr>
          <p:spPr bwMode="auto">
            <a:xfrm flipH="1">
              <a:off x="7519988" y="3189288"/>
              <a:ext cx="441325" cy="39052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1" name="Line 89"/>
            <p:cNvSpPr>
              <a:spLocks noChangeShapeType="1"/>
            </p:cNvSpPr>
            <p:nvPr/>
          </p:nvSpPr>
          <p:spPr bwMode="auto">
            <a:xfrm flipH="1">
              <a:off x="7313613" y="3171825"/>
              <a:ext cx="450850" cy="4000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2" name="Line 90"/>
            <p:cNvSpPr>
              <a:spLocks noChangeShapeType="1"/>
            </p:cNvSpPr>
            <p:nvPr/>
          </p:nvSpPr>
          <p:spPr bwMode="auto">
            <a:xfrm flipH="1">
              <a:off x="7116763" y="3113088"/>
              <a:ext cx="449262" cy="4000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03" name="Line 91"/>
            <p:cNvSpPr>
              <a:spLocks noChangeShapeType="1"/>
            </p:cNvSpPr>
            <p:nvPr/>
          </p:nvSpPr>
          <p:spPr bwMode="auto">
            <a:xfrm flipH="1">
              <a:off x="7126288" y="3046413"/>
              <a:ext cx="225425" cy="4667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904" name="Group 92"/>
            <p:cNvGrpSpPr>
              <a:grpSpLocks/>
            </p:cNvGrpSpPr>
            <p:nvPr/>
          </p:nvGrpSpPr>
          <p:grpSpPr bwMode="auto">
            <a:xfrm>
              <a:off x="4900613" y="2971800"/>
              <a:ext cx="3463925" cy="592138"/>
              <a:chOff x="678" y="1872"/>
              <a:chExt cx="2215" cy="426"/>
            </a:xfrm>
          </p:grpSpPr>
          <p:sp>
            <p:nvSpPr>
              <p:cNvPr id="36918" name="Line 93"/>
              <p:cNvSpPr>
                <a:spLocks noChangeShapeType="1"/>
              </p:cNvSpPr>
              <p:nvPr/>
            </p:nvSpPr>
            <p:spPr bwMode="auto">
              <a:xfrm>
                <a:off x="678" y="2298"/>
                <a:ext cx="132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9" name="Line 94"/>
              <p:cNvSpPr>
                <a:spLocks noChangeShapeType="1"/>
              </p:cNvSpPr>
              <p:nvPr/>
            </p:nvSpPr>
            <p:spPr bwMode="auto">
              <a:xfrm flipV="1">
                <a:off x="804" y="2250"/>
                <a:ext cx="132" cy="48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0" name="Line 95"/>
              <p:cNvSpPr>
                <a:spLocks noChangeShapeType="1"/>
              </p:cNvSpPr>
              <p:nvPr/>
            </p:nvSpPr>
            <p:spPr bwMode="auto">
              <a:xfrm flipV="1">
                <a:off x="1062" y="2106"/>
                <a:ext cx="259" cy="14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1" name="Line 96"/>
              <p:cNvSpPr>
                <a:spLocks noChangeShapeType="1"/>
              </p:cNvSpPr>
              <p:nvPr/>
            </p:nvSpPr>
            <p:spPr bwMode="auto">
              <a:xfrm>
                <a:off x="936" y="2250"/>
                <a:ext cx="132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2" name="Line 97"/>
              <p:cNvSpPr>
                <a:spLocks noChangeShapeType="1"/>
              </p:cNvSpPr>
              <p:nvPr/>
            </p:nvSpPr>
            <p:spPr bwMode="auto">
              <a:xfrm>
                <a:off x="1320" y="2106"/>
                <a:ext cx="132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3" name="Line 98"/>
              <p:cNvSpPr>
                <a:spLocks noChangeShapeType="1"/>
              </p:cNvSpPr>
              <p:nvPr/>
            </p:nvSpPr>
            <p:spPr bwMode="auto">
              <a:xfrm flipV="1">
                <a:off x="1446" y="2010"/>
                <a:ext cx="144" cy="96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4" name="Line 99"/>
              <p:cNvSpPr>
                <a:spLocks noChangeShapeType="1"/>
              </p:cNvSpPr>
              <p:nvPr/>
            </p:nvSpPr>
            <p:spPr bwMode="auto">
              <a:xfrm flipV="1">
                <a:off x="1584" y="1872"/>
                <a:ext cx="138" cy="144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5" name="Line 100"/>
              <p:cNvSpPr>
                <a:spLocks noChangeShapeType="1"/>
              </p:cNvSpPr>
              <p:nvPr/>
            </p:nvSpPr>
            <p:spPr bwMode="auto">
              <a:xfrm>
                <a:off x="1716" y="1872"/>
                <a:ext cx="384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6" name="Line 101"/>
              <p:cNvSpPr>
                <a:spLocks noChangeShapeType="1"/>
              </p:cNvSpPr>
              <p:nvPr/>
            </p:nvSpPr>
            <p:spPr bwMode="auto">
              <a:xfrm>
                <a:off x="2490" y="2016"/>
                <a:ext cx="132" cy="0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7" name="Line 102"/>
              <p:cNvSpPr>
                <a:spLocks noChangeAspect="1" noChangeShapeType="1"/>
              </p:cNvSpPr>
              <p:nvPr/>
            </p:nvSpPr>
            <p:spPr bwMode="auto">
              <a:xfrm>
                <a:off x="2622" y="2016"/>
                <a:ext cx="271" cy="105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8" name="Line 103"/>
              <p:cNvSpPr>
                <a:spLocks noChangeShapeType="1"/>
              </p:cNvSpPr>
              <p:nvPr/>
            </p:nvSpPr>
            <p:spPr bwMode="auto">
              <a:xfrm>
                <a:off x="2358" y="1968"/>
                <a:ext cx="132" cy="48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9" name="Line 104"/>
              <p:cNvSpPr>
                <a:spLocks noChangeShapeType="1"/>
              </p:cNvSpPr>
              <p:nvPr/>
            </p:nvSpPr>
            <p:spPr bwMode="auto">
              <a:xfrm>
                <a:off x="2100" y="1872"/>
                <a:ext cx="265" cy="96"/>
              </a:xfrm>
              <a:prstGeom prst="line">
                <a:avLst/>
              </a:prstGeom>
              <a:noFill/>
              <a:ln w="28575">
                <a:solidFill>
                  <a:srgbClr val="0099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905" name="Group 105"/>
            <p:cNvGrpSpPr>
              <a:grpSpLocks/>
            </p:cNvGrpSpPr>
            <p:nvPr/>
          </p:nvGrpSpPr>
          <p:grpSpPr bwMode="auto">
            <a:xfrm>
              <a:off x="4902200" y="3379788"/>
              <a:ext cx="3462338" cy="733425"/>
              <a:chOff x="678" y="2154"/>
              <a:chExt cx="2214" cy="528"/>
            </a:xfrm>
          </p:grpSpPr>
          <p:sp>
            <p:nvSpPr>
              <p:cNvPr id="36906" name="Line 106"/>
              <p:cNvSpPr>
                <a:spLocks noChangeShapeType="1"/>
              </p:cNvSpPr>
              <p:nvPr/>
            </p:nvSpPr>
            <p:spPr bwMode="auto">
              <a:xfrm>
                <a:off x="678" y="2682"/>
                <a:ext cx="392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7" name="Line 107"/>
              <p:cNvSpPr>
                <a:spLocks noChangeShapeType="1"/>
              </p:cNvSpPr>
              <p:nvPr/>
            </p:nvSpPr>
            <p:spPr bwMode="auto">
              <a:xfrm flipV="1">
                <a:off x="1062" y="2634"/>
                <a:ext cx="132" cy="48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8" name="Line 108"/>
              <p:cNvSpPr>
                <a:spLocks noChangeShapeType="1"/>
              </p:cNvSpPr>
              <p:nvPr/>
            </p:nvSpPr>
            <p:spPr bwMode="auto">
              <a:xfrm flipV="1">
                <a:off x="1320" y="2490"/>
                <a:ext cx="259" cy="144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9" name="Line 109"/>
              <p:cNvSpPr>
                <a:spLocks noChangeShapeType="1"/>
              </p:cNvSpPr>
              <p:nvPr/>
            </p:nvSpPr>
            <p:spPr bwMode="auto">
              <a:xfrm>
                <a:off x="1194" y="2634"/>
                <a:ext cx="132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0" name="Line 110"/>
              <p:cNvSpPr>
                <a:spLocks noChangeShapeType="1"/>
              </p:cNvSpPr>
              <p:nvPr/>
            </p:nvSpPr>
            <p:spPr bwMode="auto">
              <a:xfrm>
                <a:off x="1578" y="2490"/>
                <a:ext cx="132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1" name="Line 111"/>
              <p:cNvSpPr>
                <a:spLocks noChangeShapeType="1"/>
              </p:cNvSpPr>
              <p:nvPr/>
            </p:nvSpPr>
            <p:spPr bwMode="auto">
              <a:xfrm flipV="1">
                <a:off x="1698" y="2400"/>
                <a:ext cx="144" cy="96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2" name="Line 112"/>
              <p:cNvSpPr>
                <a:spLocks noChangeShapeType="1"/>
              </p:cNvSpPr>
              <p:nvPr/>
            </p:nvSpPr>
            <p:spPr bwMode="auto">
              <a:xfrm flipV="1">
                <a:off x="1836" y="2166"/>
                <a:ext cx="138" cy="24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3" name="Line 113"/>
              <p:cNvSpPr>
                <a:spLocks noChangeShapeType="1"/>
              </p:cNvSpPr>
              <p:nvPr/>
            </p:nvSpPr>
            <p:spPr bwMode="auto">
              <a:xfrm>
                <a:off x="1968" y="2154"/>
                <a:ext cx="127" cy="96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4" name="Line 114"/>
              <p:cNvSpPr>
                <a:spLocks noChangeShapeType="1"/>
              </p:cNvSpPr>
              <p:nvPr/>
            </p:nvSpPr>
            <p:spPr bwMode="auto">
              <a:xfrm>
                <a:off x="2220" y="2298"/>
                <a:ext cx="132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5" name="Line 115"/>
              <p:cNvSpPr>
                <a:spLocks noChangeShapeType="1"/>
              </p:cNvSpPr>
              <p:nvPr/>
            </p:nvSpPr>
            <p:spPr bwMode="auto">
              <a:xfrm>
                <a:off x="2094" y="2250"/>
                <a:ext cx="132" cy="48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6" name="Line 116"/>
              <p:cNvSpPr>
                <a:spLocks noChangeShapeType="1"/>
              </p:cNvSpPr>
              <p:nvPr/>
            </p:nvSpPr>
            <p:spPr bwMode="auto">
              <a:xfrm>
                <a:off x="2346" y="2298"/>
                <a:ext cx="259" cy="96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7" name="Line 117"/>
              <p:cNvSpPr>
                <a:spLocks noChangeShapeType="1"/>
              </p:cNvSpPr>
              <p:nvPr/>
            </p:nvSpPr>
            <p:spPr bwMode="auto">
              <a:xfrm>
                <a:off x="2604" y="2394"/>
                <a:ext cx="288" cy="0"/>
              </a:xfrm>
              <a:prstGeom prst="line">
                <a:avLst/>
              </a:prstGeom>
              <a:noFill/>
              <a:ln w="28575">
                <a:solidFill>
                  <a:schemeClr val="accent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6994" name="Group 130"/>
          <p:cNvGrpSpPr>
            <a:grpSpLocks/>
          </p:cNvGrpSpPr>
          <p:nvPr/>
        </p:nvGrpSpPr>
        <p:grpSpPr bwMode="auto">
          <a:xfrm>
            <a:off x="3124200" y="2895600"/>
            <a:ext cx="990600" cy="990600"/>
            <a:chOff x="1968" y="1776"/>
            <a:chExt cx="624" cy="768"/>
          </a:xfrm>
        </p:grpSpPr>
        <p:sp>
          <p:nvSpPr>
            <p:cNvPr id="36990" name="Line 126"/>
            <p:cNvSpPr>
              <a:spLocks noChangeShapeType="1"/>
            </p:cNvSpPr>
            <p:nvPr/>
          </p:nvSpPr>
          <p:spPr bwMode="auto">
            <a:xfrm flipV="1">
              <a:off x="1968" y="1776"/>
              <a:ext cx="0" cy="76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1" name="Line 127"/>
            <p:cNvSpPr>
              <a:spLocks noChangeShapeType="1"/>
            </p:cNvSpPr>
            <p:nvPr/>
          </p:nvSpPr>
          <p:spPr bwMode="auto">
            <a:xfrm>
              <a:off x="1968" y="1776"/>
              <a:ext cx="62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2" name="Line 128"/>
            <p:cNvSpPr>
              <a:spLocks noChangeShapeType="1"/>
            </p:cNvSpPr>
            <p:nvPr/>
          </p:nvSpPr>
          <p:spPr bwMode="auto">
            <a:xfrm>
              <a:off x="2592" y="1776"/>
              <a:ext cx="0" cy="76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3" name="Line 129"/>
            <p:cNvSpPr>
              <a:spLocks noChangeShapeType="1"/>
            </p:cNvSpPr>
            <p:nvPr/>
          </p:nvSpPr>
          <p:spPr bwMode="auto">
            <a:xfrm flipH="1">
              <a:off x="1968" y="2544"/>
              <a:ext cx="62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000" name="Group 136"/>
          <p:cNvGrpSpPr>
            <a:grpSpLocks/>
          </p:cNvGrpSpPr>
          <p:nvPr/>
        </p:nvGrpSpPr>
        <p:grpSpPr bwMode="auto">
          <a:xfrm>
            <a:off x="6781800" y="2971800"/>
            <a:ext cx="1905000" cy="838200"/>
            <a:chOff x="4272" y="1872"/>
            <a:chExt cx="1200" cy="528"/>
          </a:xfrm>
        </p:grpSpPr>
        <p:sp>
          <p:nvSpPr>
            <p:cNvPr id="36996" name="Line 132"/>
            <p:cNvSpPr>
              <a:spLocks noChangeShapeType="1"/>
            </p:cNvSpPr>
            <p:nvPr/>
          </p:nvSpPr>
          <p:spPr bwMode="auto">
            <a:xfrm flipV="1">
              <a:off x="4272" y="1872"/>
              <a:ext cx="384" cy="52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7" name="Line 133"/>
            <p:cNvSpPr>
              <a:spLocks noChangeShapeType="1"/>
            </p:cNvSpPr>
            <p:nvPr/>
          </p:nvSpPr>
          <p:spPr bwMode="auto">
            <a:xfrm>
              <a:off x="4656" y="1872"/>
              <a:ext cx="816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8" name="Line 134"/>
            <p:cNvSpPr>
              <a:spLocks noChangeShapeType="1"/>
            </p:cNvSpPr>
            <p:nvPr/>
          </p:nvSpPr>
          <p:spPr bwMode="auto">
            <a:xfrm flipH="1">
              <a:off x="5136" y="1872"/>
              <a:ext cx="336" cy="52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999" name="Line 135"/>
            <p:cNvSpPr>
              <a:spLocks noChangeShapeType="1"/>
            </p:cNvSpPr>
            <p:nvPr/>
          </p:nvSpPr>
          <p:spPr bwMode="auto">
            <a:xfrm flipH="1">
              <a:off x="4272" y="2400"/>
              <a:ext cx="864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sys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  <a:ext uri="{AF507438-7753-43E0-B8FC-AC1667EBCBE1}">
                <a14:hiddenEffects xmlns:a14="http://schemas.microsoft.com/office/drawing/2010/main" xmlns="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xmlns="" val="390716685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Title 4"/>
          <p:cNvSpPr>
            <a:spLocks noGrp="1"/>
          </p:cNvSpPr>
          <p:nvPr>
            <p:ph type="title"/>
          </p:nvPr>
        </p:nvSpPr>
        <p:spPr>
          <a:xfrm>
            <a:off x="609600" y="228600"/>
            <a:ext cx="7620000" cy="9906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3400" smtClean="0"/>
              <a:t>Previous Method I: </a:t>
            </a:r>
            <a:br>
              <a:rPr lang="en-US" altLang="en-US" sz="3400" smtClean="0"/>
            </a:br>
            <a:r>
              <a:rPr lang="en-US" altLang="en-US" sz="3400" smtClean="0"/>
              <a:t>Dynamic Time Warping (DTW)</a:t>
            </a:r>
          </a:p>
        </p:txBody>
      </p:sp>
      <p:sp>
        <p:nvSpPr>
          <p:cNvPr id="37891" name="Content Placeholder 1"/>
          <p:cNvSpPr>
            <a:spLocks noGrp="1"/>
          </p:cNvSpPr>
          <p:nvPr>
            <p:ph sz="quarter" idx="1"/>
          </p:nvPr>
        </p:nvSpPr>
        <p:spPr>
          <a:xfrm>
            <a:off x="457200" y="1633538"/>
            <a:ext cx="8229600" cy="3395662"/>
          </a:xfrm>
        </p:spPr>
        <p:txBody>
          <a:bodyPr/>
          <a:lstStyle/>
          <a:p>
            <a:pPr eaLnBrk="1" hangingPunct="1">
              <a:lnSpc>
                <a:spcPct val="80000"/>
              </a:lnSpc>
            </a:pPr>
            <a:r>
              <a:rPr lang="en-US" altLang="en-US" sz="2400" smtClean="0">
                <a:latin typeface="Arial" charset="0"/>
              </a:rPr>
              <a:t>Idea: locally recovers the “warped” time axis in order to </a:t>
            </a:r>
            <a:r>
              <a:rPr lang="en-US" altLang="en-US" sz="2400" u="sng" smtClean="0">
                <a:latin typeface="Arial" charset="0"/>
              </a:rPr>
              <a:t>minimize the local cumulative difference</a:t>
            </a:r>
            <a:r>
              <a:rPr lang="en-US" altLang="en-US" sz="2400" smtClean="0">
                <a:latin typeface="Arial" charset="0"/>
              </a:rPr>
              <a:t> between the aligned points in two time series, and the possible alignments considered included all local compressions and shifts.</a:t>
            </a:r>
          </a:p>
          <a:p>
            <a:pPr eaLnBrk="1" hangingPunct="1">
              <a:lnSpc>
                <a:spcPct val="80000"/>
              </a:lnSpc>
            </a:pPr>
            <a:endParaRPr lang="en-US" altLang="en-US" sz="2400" smtClean="0">
              <a:latin typeface="Arial" charset="0"/>
            </a:endParaRPr>
          </a:p>
          <a:p>
            <a:pPr eaLnBrk="1" hangingPunct="1">
              <a:lnSpc>
                <a:spcPct val="80000"/>
              </a:lnSpc>
            </a:pPr>
            <a:endParaRPr lang="en-US" altLang="en-US" sz="2400" smtClean="0">
              <a:latin typeface="Arial" charset="0"/>
            </a:endParaRPr>
          </a:p>
        </p:txBody>
      </p:sp>
      <p:sp>
        <p:nvSpPr>
          <p:cNvPr id="37894" name="Slide Number Placeholder 10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EE36DB63-0143-4688-8A79-574529B6F77C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52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sp>
        <p:nvSpPr>
          <p:cNvPr id="37895" name="Content Placeholder 1"/>
          <p:cNvSpPr txBox="1">
            <a:spLocks/>
          </p:cNvSpPr>
          <p:nvPr/>
        </p:nvSpPr>
        <p:spPr bwMode="auto">
          <a:xfrm>
            <a:off x="685800" y="3309938"/>
            <a:ext cx="8229600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822325" indent="-2555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ts val="400"/>
              </a:spcBef>
              <a:buClr>
                <a:schemeClr val="accent1"/>
              </a:buClr>
              <a:buSzPct val="68000"/>
              <a:buFont typeface="Wingdings 3" pitchFamily="18" charset="2"/>
              <a:buChar char=""/>
            </a:pPr>
            <a:r>
              <a:rPr lang="en-US" altLang="en-US" sz="2000"/>
              <a:t>Example:</a:t>
            </a:r>
          </a:p>
          <a:p>
            <a:pPr lvl="1" eaLnBrk="1" hangingPunct="1">
              <a:spcBef>
                <a:spcPts val="400"/>
              </a:spcBef>
              <a:buClr>
                <a:schemeClr val="accent1"/>
              </a:buClr>
              <a:buSzPct val="68000"/>
              <a:buFont typeface="Wingdings 3" pitchFamily="18" charset="2"/>
              <a:buChar char=""/>
            </a:pPr>
            <a:r>
              <a:rPr lang="en-US" altLang="en-US" sz="2000">
                <a:latin typeface="Tw Cen MT" pitchFamily="34" charset="0"/>
              </a:rPr>
              <a:t>R =  </a:t>
            </a:r>
            <a:r>
              <a:rPr lang="en-US" altLang="en-US" sz="2000">
                <a:latin typeface="Courier New" pitchFamily="49" charset="0"/>
              </a:rPr>
              <a:t>{0, 1, 1, 2, 2, 3, 1, 0}</a:t>
            </a:r>
          </a:p>
          <a:p>
            <a:pPr lvl="1" eaLnBrk="1" hangingPunct="1">
              <a:spcBef>
                <a:spcPts val="400"/>
              </a:spcBef>
              <a:buClr>
                <a:schemeClr val="accent1"/>
              </a:buClr>
              <a:buSzPct val="68000"/>
              <a:buFont typeface="Wingdings 3" pitchFamily="18" charset="2"/>
              <a:buChar char=""/>
            </a:pPr>
            <a:endParaRPr lang="en-US" altLang="en-US" sz="2000">
              <a:latin typeface="Courier New" pitchFamily="49" charset="0"/>
            </a:endParaRPr>
          </a:p>
          <a:p>
            <a:pPr lvl="1" eaLnBrk="1" hangingPunct="1">
              <a:spcBef>
                <a:spcPts val="400"/>
              </a:spcBef>
              <a:buClr>
                <a:schemeClr val="accent1"/>
              </a:buClr>
              <a:buSzPct val="68000"/>
              <a:buFont typeface="Wingdings 3" pitchFamily="18" charset="2"/>
              <a:buChar char=""/>
            </a:pPr>
            <a:r>
              <a:rPr lang="en-US" altLang="en-US" sz="2000">
                <a:latin typeface="Tw Cen MT" pitchFamily="34" charset="0"/>
              </a:rPr>
              <a:t>T =  </a:t>
            </a:r>
            <a:r>
              <a:rPr lang="en-US" altLang="en-US" sz="2000">
                <a:latin typeface="Courier New" pitchFamily="49" charset="0"/>
              </a:rPr>
              <a:t>{0, 1, 2, 3, 2, 1, 0, 1, 2}</a:t>
            </a:r>
          </a:p>
        </p:txBody>
      </p:sp>
      <p:cxnSp>
        <p:nvCxnSpPr>
          <p:cNvPr id="9" name="Straight Connector 8"/>
          <p:cNvCxnSpPr>
            <a:cxnSpLocks noChangeShapeType="1"/>
          </p:cNvCxnSpPr>
          <p:nvPr/>
        </p:nvCxnSpPr>
        <p:spPr bwMode="auto">
          <a:xfrm rot="5400000">
            <a:off x="2058988" y="4265612"/>
            <a:ext cx="457200" cy="3175"/>
          </a:xfrm>
          <a:prstGeom prst="line">
            <a:avLst/>
          </a:prstGeom>
          <a:noFill/>
          <a:ln w="2857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37911" name="Group 23"/>
          <p:cNvGrpSpPr>
            <a:grpSpLocks/>
          </p:cNvGrpSpPr>
          <p:nvPr/>
        </p:nvGrpSpPr>
        <p:grpSpPr bwMode="auto">
          <a:xfrm>
            <a:off x="2743200" y="4037013"/>
            <a:ext cx="458788" cy="458787"/>
            <a:chOff x="1728" y="2543"/>
            <a:chExt cx="289" cy="289"/>
          </a:xfrm>
        </p:grpSpPr>
        <p:cxnSp>
          <p:nvCxnSpPr>
            <p:cNvPr id="10" name="Straight Connector 9"/>
            <p:cNvCxnSpPr>
              <a:cxnSpLocks noChangeShapeType="1"/>
            </p:cNvCxnSpPr>
            <p:nvPr/>
          </p:nvCxnSpPr>
          <p:spPr bwMode="auto">
            <a:xfrm rot="5400000">
              <a:off x="1585" y="2687"/>
              <a:ext cx="288" cy="2"/>
            </a:xfrm>
            <a:prstGeom prst="line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2" name="Straight Connector 11"/>
            <p:cNvCxnSpPr>
              <a:cxnSpLocks noChangeShapeType="1"/>
            </p:cNvCxnSpPr>
            <p:nvPr/>
          </p:nvCxnSpPr>
          <p:spPr bwMode="auto">
            <a:xfrm rot="10800000" flipV="1">
              <a:off x="1728" y="2543"/>
              <a:ext cx="289" cy="289"/>
            </a:xfrm>
            <a:prstGeom prst="line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</p:grpSp>
      <p:grpSp>
        <p:nvGrpSpPr>
          <p:cNvPr id="37910" name="Group 22"/>
          <p:cNvGrpSpPr>
            <a:grpSpLocks/>
          </p:cNvGrpSpPr>
          <p:nvPr/>
        </p:nvGrpSpPr>
        <p:grpSpPr bwMode="auto">
          <a:xfrm>
            <a:off x="3200400" y="4037013"/>
            <a:ext cx="915988" cy="458787"/>
            <a:chOff x="2016" y="2543"/>
            <a:chExt cx="577" cy="289"/>
          </a:xfrm>
        </p:grpSpPr>
        <p:cxnSp>
          <p:nvCxnSpPr>
            <p:cNvPr id="13" name="Straight Connector 12"/>
            <p:cNvCxnSpPr>
              <a:cxnSpLocks noChangeShapeType="1"/>
            </p:cNvCxnSpPr>
            <p:nvPr/>
          </p:nvCxnSpPr>
          <p:spPr bwMode="auto">
            <a:xfrm rot="10800000" flipV="1">
              <a:off x="2016" y="2544"/>
              <a:ext cx="288" cy="288"/>
            </a:xfrm>
            <a:prstGeom prst="line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4" name="Straight Connector 13"/>
            <p:cNvCxnSpPr>
              <a:cxnSpLocks noChangeShapeType="1"/>
            </p:cNvCxnSpPr>
            <p:nvPr/>
          </p:nvCxnSpPr>
          <p:spPr bwMode="auto">
            <a:xfrm rot="10800000" flipV="1">
              <a:off x="2016" y="2543"/>
              <a:ext cx="577" cy="289"/>
            </a:xfrm>
            <a:prstGeom prst="line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</p:grpSp>
      <p:cxnSp>
        <p:nvCxnSpPr>
          <p:cNvPr id="15" name="Straight Connector 14"/>
          <p:cNvCxnSpPr>
            <a:cxnSpLocks noChangeShapeType="1"/>
          </p:cNvCxnSpPr>
          <p:nvPr/>
        </p:nvCxnSpPr>
        <p:spPr bwMode="auto">
          <a:xfrm rot="10800000" flipV="1">
            <a:off x="3733800" y="4038600"/>
            <a:ext cx="838200" cy="457200"/>
          </a:xfrm>
          <a:prstGeom prst="line">
            <a:avLst/>
          </a:prstGeom>
          <a:noFill/>
          <a:ln w="2857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37909" name="Group 21"/>
          <p:cNvGrpSpPr>
            <a:grpSpLocks/>
          </p:cNvGrpSpPr>
          <p:nvPr/>
        </p:nvGrpSpPr>
        <p:grpSpPr bwMode="auto">
          <a:xfrm>
            <a:off x="4114800" y="4038600"/>
            <a:ext cx="914400" cy="457200"/>
            <a:chOff x="2592" y="2544"/>
            <a:chExt cx="576" cy="288"/>
          </a:xfrm>
        </p:grpSpPr>
        <p:cxnSp>
          <p:nvCxnSpPr>
            <p:cNvPr id="16" name="Straight Connector 15"/>
            <p:cNvCxnSpPr>
              <a:cxnSpLocks noChangeShapeType="1"/>
            </p:cNvCxnSpPr>
            <p:nvPr/>
          </p:nvCxnSpPr>
          <p:spPr bwMode="auto">
            <a:xfrm rot="10800000" flipV="1">
              <a:off x="2880" y="2544"/>
              <a:ext cx="288" cy="288"/>
            </a:xfrm>
            <a:prstGeom prst="line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8" name="Straight Connector 17"/>
            <p:cNvCxnSpPr>
              <a:cxnSpLocks noChangeShapeType="1"/>
            </p:cNvCxnSpPr>
            <p:nvPr/>
          </p:nvCxnSpPr>
          <p:spPr bwMode="auto">
            <a:xfrm rot="10800000" flipV="1">
              <a:off x="2592" y="2544"/>
              <a:ext cx="576" cy="288"/>
            </a:xfrm>
            <a:prstGeom prst="line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</p:grpSp>
      <p:grpSp>
        <p:nvGrpSpPr>
          <p:cNvPr id="37908" name="Group 20"/>
          <p:cNvGrpSpPr>
            <a:grpSpLocks/>
          </p:cNvGrpSpPr>
          <p:nvPr/>
        </p:nvGrpSpPr>
        <p:grpSpPr bwMode="auto">
          <a:xfrm>
            <a:off x="5029200" y="4038600"/>
            <a:ext cx="914400" cy="457200"/>
            <a:chOff x="3168" y="2544"/>
            <a:chExt cx="576" cy="288"/>
          </a:xfrm>
        </p:grpSpPr>
        <p:cxnSp>
          <p:nvCxnSpPr>
            <p:cNvPr id="17" name="Straight Connector 16"/>
            <p:cNvCxnSpPr>
              <a:cxnSpLocks noChangeShapeType="1"/>
            </p:cNvCxnSpPr>
            <p:nvPr/>
          </p:nvCxnSpPr>
          <p:spPr bwMode="auto">
            <a:xfrm rot="10800000" flipV="1">
              <a:off x="3168" y="2544"/>
              <a:ext cx="288" cy="288"/>
            </a:xfrm>
            <a:prstGeom prst="line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19" name="Straight Connector 18"/>
            <p:cNvCxnSpPr>
              <a:cxnSpLocks noChangeShapeType="1"/>
            </p:cNvCxnSpPr>
            <p:nvPr/>
          </p:nvCxnSpPr>
          <p:spPr bwMode="auto">
            <a:xfrm rot="5400000">
              <a:off x="3312" y="2688"/>
              <a:ext cx="288" cy="0"/>
            </a:xfrm>
            <a:prstGeom prst="line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20" name="Straight Connector 19"/>
            <p:cNvCxnSpPr>
              <a:cxnSpLocks noChangeShapeType="1"/>
            </p:cNvCxnSpPr>
            <p:nvPr/>
          </p:nvCxnSpPr>
          <p:spPr bwMode="auto">
            <a:xfrm>
              <a:off x="3456" y="2544"/>
              <a:ext cx="288" cy="288"/>
            </a:xfrm>
            <a:prstGeom prst="line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xmlns="" val="341564408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79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379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379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79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1" name="Table 200"/>
          <p:cNvGraphicFramePr>
            <a:graphicFrameLocks noGrp="1"/>
          </p:cNvGraphicFramePr>
          <p:nvPr/>
        </p:nvGraphicFramePr>
        <p:xfrm>
          <a:off x="4800600" y="2514600"/>
          <a:ext cx="3810000" cy="3265496"/>
        </p:xfrm>
        <a:graphic>
          <a:graphicData uri="http://schemas.openxmlformats.org/drawingml/2006/table">
            <a:tbl>
              <a:tblPr/>
              <a:tblGrid>
                <a:gridCol w="223838"/>
                <a:gridCol w="223837"/>
                <a:gridCol w="225425"/>
                <a:gridCol w="223838"/>
                <a:gridCol w="223837"/>
                <a:gridCol w="223838"/>
                <a:gridCol w="223837"/>
                <a:gridCol w="223838"/>
                <a:gridCol w="225425"/>
                <a:gridCol w="223837"/>
                <a:gridCol w="223838"/>
                <a:gridCol w="223837"/>
                <a:gridCol w="223838"/>
                <a:gridCol w="223837"/>
                <a:gridCol w="225425"/>
                <a:gridCol w="223838"/>
                <a:gridCol w="223837"/>
              </a:tblGrid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</a:tr>
            </a:tbl>
          </a:graphicData>
        </a:graphic>
      </p:graphicFrame>
      <p:sp>
        <p:nvSpPr>
          <p:cNvPr id="39240" name="Rectangle 96"/>
          <p:cNvSpPr>
            <a:spLocks noChangeArrowheads="1"/>
          </p:cNvSpPr>
          <p:nvPr/>
        </p:nvSpPr>
        <p:spPr bwMode="auto">
          <a:xfrm>
            <a:off x="4548188" y="3124200"/>
            <a:ext cx="25241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 b="1" i="1">
                <a:solidFill>
                  <a:srgbClr val="009900"/>
                </a:solidFill>
                <a:latin typeface="Times New Roman" pitchFamily="18" charset="0"/>
              </a:rPr>
              <a:t>p</a:t>
            </a:r>
          </a:p>
        </p:txBody>
      </p:sp>
      <p:sp>
        <p:nvSpPr>
          <p:cNvPr id="39241" name="Rectangle 97"/>
          <p:cNvSpPr>
            <a:spLocks noChangeArrowheads="1"/>
          </p:cNvSpPr>
          <p:nvPr/>
        </p:nvSpPr>
        <p:spPr bwMode="auto">
          <a:xfrm>
            <a:off x="6781800" y="2133600"/>
            <a:ext cx="3206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 b="1" i="1">
                <a:solidFill>
                  <a:schemeClr val="accent2"/>
                </a:solidFill>
                <a:latin typeface="Times New Roman" pitchFamily="18" charset="0"/>
              </a:rPr>
              <a:t>q</a:t>
            </a:r>
          </a:p>
        </p:txBody>
      </p:sp>
      <p:sp>
        <p:nvSpPr>
          <p:cNvPr id="39242" name="Rectangle 5"/>
          <p:cNvSpPr>
            <a:spLocks noChangeArrowheads="1"/>
          </p:cNvSpPr>
          <p:nvPr/>
        </p:nvSpPr>
        <p:spPr bwMode="auto">
          <a:xfrm>
            <a:off x="4572000" y="5527675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 b="1" i="1">
                <a:solidFill>
                  <a:srgbClr val="009900"/>
                </a:solidFill>
                <a:latin typeface="Times New Roman" pitchFamily="18" charset="0"/>
              </a:rPr>
              <a:t>n</a:t>
            </a:r>
          </a:p>
        </p:txBody>
      </p:sp>
      <p:sp>
        <p:nvSpPr>
          <p:cNvPr id="39243" name="Rectangle 6"/>
          <p:cNvSpPr>
            <a:spLocks noChangeArrowheads="1"/>
          </p:cNvSpPr>
          <p:nvPr/>
        </p:nvSpPr>
        <p:spPr bwMode="auto">
          <a:xfrm>
            <a:off x="4572000" y="2425700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>
                <a:solidFill>
                  <a:srgbClr val="009900"/>
                </a:solidFill>
                <a:latin typeface="Times New Roman" pitchFamily="18" charset="0"/>
              </a:rPr>
              <a:t>1</a:t>
            </a:r>
          </a:p>
        </p:txBody>
      </p:sp>
      <p:sp>
        <p:nvSpPr>
          <p:cNvPr id="39244" name="Rectangle 7"/>
          <p:cNvSpPr>
            <a:spLocks noChangeArrowheads="1"/>
          </p:cNvSpPr>
          <p:nvPr/>
        </p:nvSpPr>
        <p:spPr bwMode="auto">
          <a:xfrm>
            <a:off x="8372475" y="2173288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 b="1" i="1">
                <a:solidFill>
                  <a:schemeClr val="accent2"/>
                </a:solidFill>
                <a:latin typeface="Times New Roman" pitchFamily="18" charset="0"/>
              </a:rPr>
              <a:t>m</a:t>
            </a:r>
          </a:p>
        </p:txBody>
      </p:sp>
      <p:sp>
        <p:nvSpPr>
          <p:cNvPr id="39245" name="Rectangle 8"/>
          <p:cNvSpPr>
            <a:spLocks noChangeArrowheads="1"/>
          </p:cNvSpPr>
          <p:nvPr/>
        </p:nvSpPr>
        <p:spPr bwMode="auto">
          <a:xfrm>
            <a:off x="4908550" y="2173288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>
                <a:solidFill>
                  <a:schemeClr val="accent2"/>
                </a:solidFill>
                <a:latin typeface="Times New Roman" pitchFamily="18" charset="0"/>
              </a:rPr>
              <a:t>1</a:t>
            </a:r>
          </a:p>
        </p:txBody>
      </p:sp>
      <p:sp>
        <p:nvSpPr>
          <p:cNvPr id="39246" name="Rectangle 10"/>
          <p:cNvSpPr>
            <a:spLocks noChangeArrowheads="1"/>
          </p:cNvSpPr>
          <p:nvPr/>
        </p:nvSpPr>
        <p:spPr bwMode="auto">
          <a:xfrm>
            <a:off x="3276600" y="2563813"/>
            <a:ext cx="1101725" cy="415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000" b="1" i="1">
                <a:solidFill>
                  <a:srgbClr val="009900"/>
                </a:solidFill>
                <a:latin typeface="Monotype Corsiva" pitchFamily="66" charset="0"/>
              </a:rPr>
              <a:t>Time Series  R</a:t>
            </a:r>
          </a:p>
          <a:p>
            <a:pPr algn="ctr" eaLnBrk="1" hangingPunct="1"/>
            <a:r>
              <a:rPr lang="en-US" altLang="en-US" sz="2000" b="1" i="1">
                <a:solidFill>
                  <a:srgbClr val="009900"/>
                </a:solidFill>
                <a:latin typeface="Monotype Corsiva" pitchFamily="66" charset="0"/>
              </a:rPr>
              <a:t>(Reference)</a:t>
            </a:r>
          </a:p>
        </p:txBody>
      </p:sp>
      <p:sp>
        <p:nvSpPr>
          <p:cNvPr id="39247" name="Rectangle 11"/>
          <p:cNvSpPr>
            <a:spLocks noChangeArrowheads="1"/>
          </p:cNvSpPr>
          <p:nvPr/>
        </p:nvSpPr>
        <p:spPr bwMode="auto">
          <a:xfrm>
            <a:off x="4619625" y="1752600"/>
            <a:ext cx="1281113" cy="4333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000" b="1" i="1">
                <a:solidFill>
                  <a:schemeClr val="accent2"/>
                </a:solidFill>
                <a:latin typeface="Monotype Corsiva" pitchFamily="66" charset="0"/>
              </a:rPr>
              <a:t>Time Series  T</a:t>
            </a:r>
          </a:p>
          <a:p>
            <a:pPr algn="ctr" eaLnBrk="1" hangingPunct="1"/>
            <a:r>
              <a:rPr lang="en-US" altLang="en-US" sz="2000" b="1" i="1">
                <a:solidFill>
                  <a:schemeClr val="accent2"/>
                </a:solidFill>
                <a:latin typeface="Monotype Corsiva" pitchFamily="66" charset="0"/>
              </a:rPr>
              <a:t>(Target)</a:t>
            </a:r>
          </a:p>
        </p:txBody>
      </p:sp>
      <p:grpSp>
        <p:nvGrpSpPr>
          <p:cNvPr id="39248" name="Group 65"/>
          <p:cNvGrpSpPr>
            <a:grpSpLocks/>
          </p:cNvGrpSpPr>
          <p:nvPr/>
        </p:nvGrpSpPr>
        <p:grpSpPr bwMode="auto">
          <a:xfrm>
            <a:off x="4838700" y="1524000"/>
            <a:ext cx="3695700" cy="762000"/>
            <a:chOff x="678" y="2154"/>
            <a:chExt cx="2214" cy="528"/>
          </a:xfrm>
        </p:grpSpPr>
        <p:sp>
          <p:nvSpPr>
            <p:cNvPr id="39958" name="Line 66"/>
            <p:cNvSpPr>
              <a:spLocks noChangeShapeType="1"/>
            </p:cNvSpPr>
            <p:nvPr/>
          </p:nvSpPr>
          <p:spPr bwMode="auto">
            <a:xfrm>
              <a:off x="678" y="2682"/>
              <a:ext cx="39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9" name="Line 67"/>
            <p:cNvSpPr>
              <a:spLocks noChangeShapeType="1"/>
            </p:cNvSpPr>
            <p:nvPr/>
          </p:nvSpPr>
          <p:spPr bwMode="auto">
            <a:xfrm flipV="1">
              <a:off x="1062" y="2634"/>
              <a:ext cx="132" cy="4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0" name="Line 68"/>
            <p:cNvSpPr>
              <a:spLocks noChangeShapeType="1"/>
            </p:cNvSpPr>
            <p:nvPr/>
          </p:nvSpPr>
          <p:spPr bwMode="auto">
            <a:xfrm flipV="1">
              <a:off x="1320" y="2490"/>
              <a:ext cx="259" cy="14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Line 69"/>
            <p:cNvSpPr>
              <a:spLocks noChangeShapeType="1"/>
            </p:cNvSpPr>
            <p:nvPr/>
          </p:nvSpPr>
          <p:spPr bwMode="auto">
            <a:xfrm>
              <a:off x="1194" y="2634"/>
              <a:ext cx="13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Line 70"/>
            <p:cNvSpPr>
              <a:spLocks noChangeShapeType="1"/>
            </p:cNvSpPr>
            <p:nvPr/>
          </p:nvSpPr>
          <p:spPr bwMode="auto">
            <a:xfrm>
              <a:off x="1578" y="2490"/>
              <a:ext cx="13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Line 71"/>
            <p:cNvSpPr>
              <a:spLocks noChangeShapeType="1"/>
            </p:cNvSpPr>
            <p:nvPr/>
          </p:nvSpPr>
          <p:spPr bwMode="auto">
            <a:xfrm flipV="1">
              <a:off x="1698" y="2400"/>
              <a:ext cx="144" cy="9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Line 72"/>
            <p:cNvSpPr>
              <a:spLocks noChangeShapeType="1"/>
            </p:cNvSpPr>
            <p:nvPr/>
          </p:nvSpPr>
          <p:spPr bwMode="auto">
            <a:xfrm flipV="1">
              <a:off x="1836" y="2166"/>
              <a:ext cx="138" cy="24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Line 73"/>
            <p:cNvSpPr>
              <a:spLocks noChangeShapeType="1"/>
            </p:cNvSpPr>
            <p:nvPr/>
          </p:nvSpPr>
          <p:spPr bwMode="auto">
            <a:xfrm>
              <a:off x="1968" y="2154"/>
              <a:ext cx="127" cy="9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Line 74"/>
            <p:cNvSpPr>
              <a:spLocks noChangeShapeType="1"/>
            </p:cNvSpPr>
            <p:nvPr/>
          </p:nvSpPr>
          <p:spPr bwMode="auto">
            <a:xfrm>
              <a:off x="2220" y="2298"/>
              <a:ext cx="13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Line 75"/>
            <p:cNvSpPr>
              <a:spLocks noChangeShapeType="1"/>
            </p:cNvSpPr>
            <p:nvPr/>
          </p:nvSpPr>
          <p:spPr bwMode="auto">
            <a:xfrm>
              <a:off x="2094" y="2250"/>
              <a:ext cx="132" cy="4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Line 76"/>
            <p:cNvSpPr>
              <a:spLocks noChangeShapeType="1"/>
            </p:cNvSpPr>
            <p:nvPr/>
          </p:nvSpPr>
          <p:spPr bwMode="auto">
            <a:xfrm>
              <a:off x="2346" y="2298"/>
              <a:ext cx="259" cy="9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Line 77"/>
            <p:cNvSpPr>
              <a:spLocks noChangeShapeType="1"/>
            </p:cNvSpPr>
            <p:nvPr/>
          </p:nvSpPr>
          <p:spPr bwMode="auto">
            <a:xfrm>
              <a:off x="2604" y="2394"/>
              <a:ext cx="288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9249" name="Group 78"/>
          <p:cNvGrpSpPr>
            <a:grpSpLocks/>
          </p:cNvGrpSpPr>
          <p:nvPr/>
        </p:nvGrpSpPr>
        <p:grpSpPr bwMode="auto">
          <a:xfrm rot="5400000" flipV="1">
            <a:off x="2505075" y="3776663"/>
            <a:ext cx="3303587" cy="788988"/>
            <a:chOff x="678" y="1872"/>
            <a:chExt cx="2215" cy="426"/>
          </a:xfrm>
        </p:grpSpPr>
        <p:sp>
          <p:nvSpPr>
            <p:cNvPr id="39946" name="Line 79"/>
            <p:cNvSpPr>
              <a:spLocks noChangeShapeType="1"/>
            </p:cNvSpPr>
            <p:nvPr/>
          </p:nvSpPr>
          <p:spPr bwMode="auto">
            <a:xfrm>
              <a:off x="678" y="2298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7" name="Line 80"/>
            <p:cNvSpPr>
              <a:spLocks noChangeShapeType="1"/>
            </p:cNvSpPr>
            <p:nvPr/>
          </p:nvSpPr>
          <p:spPr bwMode="auto">
            <a:xfrm flipV="1">
              <a:off x="804" y="2250"/>
              <a:ext cx="132" cy="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8" name="Line 81"/>
            <p:cNvSpPr>
              <a:spLocks noChangeShapeType="1"/>
            </p:cNvSpPr>
            <p:nvPr/>
          </p:nvSpPr>
          <p:spPr bwMode="auto">
            <a:xfrm flipV="1">
              <a:off x="1062" y="2106"/>
              <a:ext cx="259" cy="14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9" name="Line 82"/>
            <p:cNvSpPr>
              <a:spLocks noChangeShapeType="1"/>
            </p:cNvSpPr>
            <p:nvPr/>
          </p:nvSpPr>
          <p:spPr bwMode="auto">
            <a:xfrm>
              <a:off x="936" y="2250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0" name="Line 83"/>
            <p:cNvSpPr>
              <a:spLocks noChangeShapeType="1"/>
            </p:cNvSpPr>
            <p:nvPr/>
          </p:nvSpPr>
          <p:spPr bwMode="auto">
            <a:xfrm>
              <a:off x="1320" y="2106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Line 84"/>
            <p:cNvSpPr>
              <a:spLocks noChangeShapeType="1"/>
            </p:cNvSpPr>
            <p:nvPr/>
          </p:nvSpPr>
          <p:spPr bwMode="auto">
            <a:xfrm flipV="1">
              <a:off x="1446" y="2010"/>
              <a:ext cx="144" cy="96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2" name="Line 85"/>
            <p:cNvSpPr>
              <a:spLocks noChangeShapeType="1"/>
            </p:cNvSpPr>
            <p:nvPr/>
          </p:nvSpPr>
          <p:spPr bwMode="auto">
            <a:xfrm flipV="1">
              <a:off x="1584" y="1872"/>
              <a:ext cx="138" cy="14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3" name="Line 86"/>
            <p:cNvSpPr>
              <a:spLocks noChangeShapeType="1"/>
            </p:cNvSpPr>
            <p:nvPr/>
          </p:nvSpPr>
          <p:spPr bwMode="auto">
            <a:xfrm>
              <a:off x="1716" y="1872"/>
              <a:ext cx="38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4" name="Line 87"/>
            <p:cNvSpPr>
              <a:spLocks noChangeShapeType="1"/>
            </p:cNvSpPr>
            <p:nvPr/>
          </p:nvSpPr>
          <p:spPr bwMode="auto">
            <a:xfrm>
              <a:off x="2490" y="2016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5" name="Line 88"/>
            <p:cNvSpPr>
              <a:spLocks noChangeAspect="1" noChangeShapeType="1"/>
            </p:cNvSpPr>
            <p:nvPr/>
          </p:nvSpPr>
          <p:spPr bwMode="auto">
            <a:xfrm>
              <a:off x="2622" y="2016"/>
              <a:ext cx="271" cy="105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Line 89"/>
            <p:cNvSpPr>
              <a:spLocks noChangeShapeType="1"/>
            </p:cNvSpPr>
            <p:nvPr/>
          </p:nvSpPr>
          <p:spPr bwMode="auto">
            <a:xfrm>
              <a:off x="2358" y="1968"/>
              <a:ext cx="132" cy="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7" name="Line 90"/>
            <p:cNvSpPr>
              <a:spLocks noChangeShapeType="1"/>
            </p:cNvSpPr>
            <p:nvPr/>
          </p:nvSpPr>
          <p:spPr bwMode="auto">
            <a:xfrm>
              <a:off x="2100" y="1872"/>
              <a:ext cx="265" cy="96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aphicFrame>
        <p:nvGraphicFramePr>
          <p:cNvPr id="170" name="Table 169"/>
          <p:cNvGraphicFramePr>
            <a:graphicFrameLocks noGrp="1"/>
          </p:cNvGraphicFramePr>
          <p:nvPr/>
        </p:nvGraphicFramePr>
        <p:xfrm>
          <a:off x="4800600" y="2514600"/>
          <a:ext cx="3810000" cy="3265496"/>
        </p:xfrm>
        <a:graphic>
          <a:graphicData uri="http://schemas.openxmlformats.org/drawingml/2006/table">
            <a:tbl>
              <a:tblPr/>
              <a:tblGrid>
                <a:gridCol w="223838"/>
                <a:gridCol w="223837"/>
                <a:gridCol w="225425"/>
                <a:gridCol w="223838"/>
                <a:gridCol w="223837"/>
                <a:gridCol w="223838"/>
                <a:gridCol w="223837"/>
                <a:gridCol w="223838"/>
                <a:gridCol w="225425"/>
                <a:gridCol w="223837"/>
                <a:gridCol w="223838"/>
                <a:gridCol w="223837"/>
                <a:gridCol w="223838"/>
                <a:gridCol w="223837"/>
                <a:gridCol w="225425"/>
                <a:gridCol w="223838"/>
                <a:gridCol w="223837"/>
              </a:tblGrid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9576" name="Content Placeholder 1"/>
          <p:cNvSpPr txBox="1">
            <a:spLocks/>
          </p:cNvSpPr>
          <p:nvPr/>
        </p:nvSpPr>
        <p:spPr bwMode="auto">
          <a:xfrm>
            <a:off x="457200" y="1481138"/>
            <a:ext cx="8229600" cy="728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ts val="400"/>
              </a:spcBef>
              <a:buClr>
                <a:schemeClr val="accent1"/>
              </a:buClr>
              <a:buSzPct val="68000"/>
              <a:buFont typeface="Wingdings 3" pitchFamily="18" charset="2"/>
              <a:buChar char=""/>
            </a:pPr>
            <a:r>
              <a:rPr lang="en-US" altLang="en-US" sz="2400"/>
              <a:t>Warping Function:</a:t>
            </a:r>
            <a:endParaRPr lang="en-US" altLang="en-US" sz="2700">
              <a:latin typeface="Lucida Sans Unicode" pitchFamily="34" charset="0"/>
            </a:endParaRPr>
          </a:p>
        </p:txBody>
      </p:sp>
      <p:sp>
        <p:nvSpPr>
          <p:cNvPr id="194" name="Text Box 101"/>
          <p:cNvSpPr txBox="1">
            <a:spLocks noChangeArrowheads="1"/>
          </p:cNvSpPr>
          <p:nvPr/>
        </p:nvSpPr>
        <p:spPr bwMode="auto">
          <a:xfrm>
            <a:off x="304800" y="2327275"/>
            <a:ext cx="2819400" cy="304641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rgbClr val="00264C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1600">
                <a:latin typeface="Tw Cen MT" pitchFamily="34" charset="0"/>
              </a:rPr>
              <a:t>To find the </a:t>
            </a:r>
            <a:r>
              <a:rPr lang="en-US" altLang="en-US" sz="1600" i="1">
                <a:latin typeface="Tw Cen MT" pitchFamily="34" charset="0"/>
              </a:rPr>
              <a:t>best alignment</a:t>
            </a:r>
            <a:r>
              <a:rPr lang="en-US" altLang="en-US" sz="1600">
                <a:latin typeface="Tw Cen MT" pitchFamily="34" charset="0"/>
              </a:rPr>
              <a:t> </a:t>
            </a:r>
            <a:r>
              <a:rPr lang="en-US" altLang="en-US" sz="1600">
                <a:solidFill>
                  <a:srgbClr val="00264C"/>
                </a:solidFill>
                <a:latin typeface="Tw Cen MT" pitchFamily="34" charset="0"/>
              </a:rPr>
              <a:t>between </a:t>
            </a:r>
            <a:r>
              <a:rPr lang="en-US" altLang="en-US" sz="1600" b="1" i="1">
                <a:solidFill>
                  <a:srgbClr val="0070C0"/>
                </a:solidFill>
                <a:latin typeface="Monotype Corsiva" pitchFamily="66" charset="0"/>
              </a:rPr>
              <a:t>R</a:t>
            </a:r>
            <a:r>
              <a:rPr lang="en-US" altLang="en-US" sz="1600" b="1" i="1">
                <a:solidFill>
                  <a:schemeClr val="accent2"/>
                </a:solidFill>
                <a:latin typeface="Monotype Corsiva" pitchFamily="66" charset="0"/>
              </a:rPr>
              <a:t> </a:t>
            </a:r>
            <a:r>
              <a:rPr lang="en-US" altLang="en-US" sz="1600">
                <a:latin typeface="Tw Cen MT" pitchFamily="34" charset="0"/>
              </a:rPr>
              <a:t>and </a:t>
            </a:r>
            <a:r>
              <a:rPr lang="en-US" altLang="en-US" sz="1600" b="1" i="1">
                <a:solidFill>
                  <a:srgbClr val="009900"/>
                </a:solidFill>
                <a:latin typeface="Monotype Corsiva" pitchFamily="66" charset="0"/>
              </a:rPr>
              <a:t>T</a:t>
            </a:r>
            <a:r>
              <a:rPr lang="en-US" altLang="en-US" sz="1600">
                <a:solidFill>
                  <a:srgbClr val="00264C"/>
                </a:solidFill>
                <a:latin typeface="Tw Cen MT" pitchFamily="34" charset="0"/>
              </a:rPr>
              <a:t> one </a:t>
            </a:r>
            <a:r>
              <a:rPr lang="en-US" altLang="en-US" sz="1600">
                <a:latin typeface="Tw Cen MT" pitchFamily="34" charset="0"/>
              </a:rPr>
              <a:t>needs</a:t>
            </a:r>
            <a:r>
              <a:rPr lang="en-US" altLang="en-US" sz="1600">
                <a:solidFill>
                  <a:srgbClr val="00264C"/>
                </a:solidFill>
                <a:latin typeface="Tw Cen MT" pitchFamily="34" charset="0"/>
              </a:rPr>
              <a:t> to find the path through the grid</a:t>
            </a:r>
            <a:r>
              <a:rPr lang="en-US" altLang="en-US" sz="1600">
                <a:latin typeface="Tw Cen MT" pitchFamily="34" charset="0"/>
              </a:rPr>
              <a:t> 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1600" b="1" i="1">
                <a:latin typeface="Times New Roman" pitchFamily="18" charset="0"/>
              </a:rPr>
              <a:t>    DTW(p,q) </a:t>
            </a:r>
            <a:r>
              <a:rPr lang="en-US" altLang="en-US" sz="1600">
                <a:solidFill>
                  <a:srgbClr val="00264C"/>
                </a:solidFill>
                <a:latin typeface="Times New Roman" pitchFamily="18" charset="0"/>
              </a:rPr>
              <a:t>= (</a:t>
            </a:r>
            <a:r>
              <a:rPr lang="en-US" altLang="en-US" sz="1600" b="1" i="1">
                <a:solidFill>
                  <a:srgbClr val="0070C0"/>
                </a:solidFill>
                <a:latin typeface="Times New Roman" pitchFamily="18" charset="0"/>
              </a:rPr>
              <a:t>r</a:t>
            </a:r>
            <a:r>
              <a:rPr lang="en-US" altLang="en-US" sz="1600" b="1" i="1" baseline="-25000">
                <a:solidFill>
                  <a:srgbClr val="0070C0"/>
                </a:solidFill>
                <a:latin typeface="Times New Roman" pitchFamily="18" charset="0"/>
              </a:rPr>
              <a:t>p</a:t>
            </a:r>
            <a:r>
              <a:rPr lang="en-US" altLang="en-US" sz="1600" b="1" i="1">
                <a:solidFill>
                  <a:schemeClr val="accent2"/>
                </a:solidFill>
                <a:latin typeface="Monotype Corsiva" pitchFamily="66" charset="0"/>
              </a:rPr>
              <a:t> </a:t>
            </a:r>
            <a:r>
              <a:rPr lang="en-US" altLang="en-US" sz="1600">
                <a:solidFill>
                  <a:srgbClr val="00264C"/>
                </a:solidFill>
                <a:latin typeface="Times New Roman" pitchFamily="18" charset="0"/>
              </a:rPr>
              <a:t>,</a:t>
            </a:r>
            <a:r>
              <a:rPr lang="en-US" altLang="en-US" sz="1600" b="1">
                <a:solidFill>
                  <a:srgbClr val="CC3300"/>
                </a:solidFill>
                <a:latin typeface="Times New Roman" pitchFamily="18" charset="0"/>
              </a:rPr>
              <a:t> </a:t>
            </a:r>
            <a:r>
              <a:rPr lang="en-US" altLang="en-US" sz="1600" b="1" i="1">
                <a:solidFill>
                  <a:srgbClr val="009900"/>
                </a:solidFill>
                <a:latin typeface="Times New Roman" pitchFamily="18" charset="0"/>
              </a:rPr>
              <a:t>t</a:t>
            </a:r>
            <a:r>
              <a:rPr lang="en-US" altLang="en-US" sz="1600" b="1" i="1" baseline="-25000">
                <a:solidFill>
                  <a:srgbClr val="009900"/>
                </a:solidFill>
                <a:latin typeface="Times New Roman" pitchFamily="18" charset="0"/>
              </a:rPr>
              <a:t>q</a:t>
            </a:r>
            <a:r>
              <a:rPr lang="en-US" altLang="en-US" sz="1600" b="1" i="1">
                <a:solidFill>
                  <a:srgbClr val="009900"/>
                </a:solidFill>
                <a:latin typeface="Monotype Corsiva" pitchFamily="66" charset="0"/>
              </a:rPr>
              <a:t> </a:t>
            </a:r>
            <a:r>
              <a:rPr lang="en-US" altLang="en-US" sz="1600">
                <a:solidFill>
                  <a:srgbClr val="00264C"/>
                </a:solidFill>
                <a:latin typeface="Times New Roman" pitchFamily="18" charset="0"/>
              </a:rPr>
              <a:t>)</a:t>
            </a:r>
            <a:endParaRPr lang="en-US" altLang="en-US" sz="1600" i="1" baseline="-25000">
              <a:solidFill>
                <a:srgbClr val="00264C"/>
              </a:solidFill>
              <a:latin typeface="Times New Roman" pitchFamily="18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altLang="en-US" sz="1600">
                <a:latin typeface="Tw Cen MT" pitchFamily="34" charset="0"/>
              </a:rPr>
              <a:t>which </a:t>
            </a:r>
            <a:r>
              <a:rPr lang="en-US" altLang="en-US" sz="1600" i="1">
                <a:latin typeface="Tw Cen MT" pitchFamily="34" charset="0"/>
              </a:rPr>
              <a:t>minimizes</a:t>
            </a:r>
            <a:r>
              <a:rPr lang="en-US" altLang="en-US" sz="1600">
                <a:latin typeface="Tw Cen MT" pitchFamily="34" charset="0"/>
              </a:rPr>
              <a:t> the total distance between them.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1600" i="1">
                <a:latin typeface="Tw Cen MT" pitchFamily="34" charset="0"/>
              </a:rPr>
              <a:t>DTW</a:t>
            </a:r>
            <a:r>
              <a:rPr lang="en-US" altLang="en-US" sz="1600">
                <a:latin typeface="Tw Cen MT" pitchFamily="34" charset="0"/>
              </a:rPr>
              <a:t> demanded that every point on both time series had a match (many-to-many mapping)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1600">
                <a:latin typeface="Tw Cen MT" pitchFamily="34" charset="0"/>
              </a:rPr>
              <a:t>Time complexity: </a:t>
            </a:r>
            <a:r>
              <a:rPr lang="en-US" altLang="en-US" sz="1600" i="1">
                <a:solidFill>
                  <a:srgbClr val="FF0000"/>
                </a:solidFill>
                <a:latin typeface="Tw Cen MT" pitchFamily="34" charset="0"/>
              </a:rPr>
              <a:t>O(nm)</a:t>
            </a:r>
            <a:r>
              <a:rPr lang="en-US" altLang="en-US" sz="1600">
                <a:solidFill>
                  <a:srgbClr val="FF0000"/>
                </a:solidFill>
                <a:latin typeface="Tw Cen MT" pitchFamily="34" charset="0"/>
              </a:rPr>
              <a:t>.</a:t>
            </a:r>
          </a:p>
        </p:txBody>
      </p:sp>
      <p:grpSp>
        <p:nvGrpSpPr>
          <p:cNvPr id="4" name="Group 33"/>
          <p:cNvGrpSpPr>
            <a:grpSpLocks/>
          </p:cNvGrpSpPr>
          <p:nvPr/>
        </p:nvGrpSpPr>
        <p:grpSpPr bwMode="auto">
          <a:xfrm>
            <a:off x="4953000" y="2590800"/>
            <a:ext cx="3505200" cy="3175"/>
            <a:chOff x="4953000" y="2589477"/>
            <a:chExt cx="3505200" cy="2646"/>
          </a:xfrm>
        </p:grpSpPr>
        <p:cxnSp>
          <p:nvCxnSpPr>
            <p:cNvPr id="161" name="Straight Arrow Connector 160"/>
            <p:cNvCxnSpPr/>
            <p:nvPr/>
          </p:nvCxnSpPr>
          <p:spPr>
            <a:xfrm rot="10800000">
              <a:off x="55372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Arrow Connector 161"/>
            <p:cNvCxnSpPr/>
            <p:nvPr/>
          </p:nvCxnSpPr>
          <p:spPr>
            <a:xfrm rot="10800000">
              <a:off x="57150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Arrow Connector 162"/>
            <p:cNvCxnSpPr/>
            <p:nvPr/>
          </p:nvCxnSpPr>
          <p:spPr>
            <a:xfrm rot="10800000">
              <a:off x="59436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Arrow Connector 163"/>
            <p:cNvCxnSpPr/>
            <p:nvPr/>
          </p:nvCxnSpPr>
          <p:spPr>
            <a:xfrm rot="10800000">
              <a:off x="61722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Arrow Connector 164"/>
            <p:cNvCxnSpPr/>
            <p:nvPr/>
          </p:nvCxnSpPr>
          <p:spPr>
            <a:xfrm rot="10800000">
              <a:off x="64008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Arrow Connector 165"/>
            <p:cNvCxnSpPr/>
            <p:nvPr/>
          </p:nvCxnSpPr>
          <p:spPr>
            <a:xfrm rot="10800000">
              <a:off x="66294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Arrow Connector 166"/>
            <p:cNvCxnSpPr/>
            <p:nvPr/>
          </p:nvCxnSpPr>
          <p:spPr>
            <a:xfrm rot="10800000">
              <a:off x="6858000" y="2589477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Arrow Connector 167"/>
            <p:cNvCxnSpPr/>
            <p:nvPr/>
          </p:nvCxnSpPr>
          <p:spPr>
            <a:xfrm rot="10800000">
              <a:off x="70866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Straight Arrow Connector 168"/>
            <p:cNvCxnSpPr/>
            <p:nvPr/>
          </p:nvCxnSpPr>
          <p:spPr>
            <a:xfrm rot="10800000">
              <a:off x="73152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Arrow Connector 170"/>
            <p:cNvCxnSpPr/>
            <p:nvPr/>
          </p:nvCxnSpPr>
          <p:spPr>
            <a:xfrm rot="10800000">
              <a:off x="75184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Arrow Connector 171"/>
            <p:cNvCxnSpPr/>
            <p:nvPr/>
          </p:nvCxnSpPr>
          <p:spPr>
            <a:xfrm rot="10800000">
              <a:off x="7721600" y="2590800"/>
              <a:ext cx="252413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Arrow Connector 172"/>
            <p:cNvCxnSpPr/>
            <p:nvPr/>
          </p:nvCxnSpPr>
          <p:spPr>
            <a:xfrm rot="10800000">
              <a:off x="7950200" y="2590800"/>
              <a:ext cx="252413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Arrow Connector 173"/>
            <p:cNvCxnSpPr/>
            <p:nvPr/>
          </p:nvCxnSpPr>
          <p:spPr>
            <a:xfrm rot="10800000">
              <a:off x="82042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Arrow Connector 174"/>
            <p:cNvCxnSpPr/>
            <p:nvPr/>
          </p:nvCxnSpPr>
          <p:spPr>
            <a:xfrm rot="10800000">
              <a:off x="53086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Arrow Connector 175"/>
            <p:cNvCxnSpPr/>
            <p:nvPr/>
          </p:nvCxnSpPr>
          <p:spPr>
            <a:xfrm rot="10800000">
              <a:off x="51562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Arrow Connector 176"/>
            <p:cNvCxnSpPr/>
            <p:nvPr/>
          </p:nvCxnSpPr>
          <p:spPr>
            <a:xfrm rot="10800000">
              <a:off x="4953000" y="2590800"/>
              <a:ext cx="254000" cy="1323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66"/>
          <p:cNvGrpSpPr>
            <a:grpSpLocks/>
          </p:cNvGrpSpPr>
          <p:nvPr/>
        </p:nvGrpSpPr>
        <p:grpSpPr bwMode="auto">
          <a:xfrm>
            <a:off x="4902200" y="2535238"/>
            <a:ext cx="50800" cy="3179762"/>
            <a:chOff x="4902051" y="2514600"/>
            <a:chExt cx="50950" cy="3179662"/>
          </a:xfrm>
        </p:grpSpPr>
        <p:cxnSp>
          <p:nvCxnSpPr>
            <p:cNvPr id="179" name="Straight Arrow Connector 178"/>
            <p:cNvCxnSpPr/>
            <p:nvPr/>
          </p:nvCxnSpPr>
          <p:spPr>
            <a:xfrm rot="5400000" flipH="1" flipV="1">
              <a:off x="4794154" y="3198756"/>
              <a:ext cx="249229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Arrow Connector 179"/>
            <p:cNvCxnSpPr/>
            <p:nvPr/>
          </p:nvCxnSpPr>
          <p:spPr>
            <a:xfrm rot="5400000" flipH="1" flipV="1">
              <a:off x="4794948" y="3372581"/>
              <a:ext cx="247642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Arrow Connector 180"/>
            <p:cNvCxnSpPr/>
            <p:nvPr/>
          </p:nvCxnSpPr>
          <p:spPr>
            <a:xfrm rot="5400000" flipH="1" flipV="1">
              <a:off x="4794154" y="3595618"/>
              <a:ext cx="249229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Arrow Connector 181"/>
            <p:cNvCxnSpPr/>
            <p:nvPr/>
          </p:nvCxnSpPr>
          <p:spPr>
            <a:xfrm rot="5400000" flipH="1" flipV="1">
              <a:off x="4794154" y="3819448"/>
              <a:ext cx="249230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Arrow Connector 182"/>
            <p:cNvCxnSpPr/>
            <p:nvPr/>
          </p:nvCxnSpPr>
          <p:spPr>
            <a:xfrm rot="5400000" flipH="1" flipV="1">
              <a:off x="4794948" y="4042485"/>
              <a:ext cx="247642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Arrow Connector 183"/>
            <p:cNvCxnSpPr/>
            <p:nvPr/>
          </p:nvCxnSpPr>
          <p:spPr>
            <a:xfrm rot="5400000" flipH="1" flipV="1">
              <a:off x="4794948" y="4266315"/>
              <a:ext cx="247642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Arrow Connector 184"/>
            <p:cNvCxnSpPr/>
            <p:nvPr/>
          </p:nvCxnSpPr>
          <p:spPr>
            <a:xfrm rot="5400000" flipH="1" flipV="1">
              <a:off x="4818035" y="4490942"/>
              <a:ext cx="247642" cy="22291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Arrow Connector 185"/>
            <p:cNvCxnSpPr/>
            <p:nvPr/>
          </p:nvCxnSpPr>
          <p:spPr>
            <a:xfrm rot="5400000" flipH="1" flipV="1">
              <a:off x="4794948" y="4713976"/>
              <a:ext cx="247642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Arrow Connector 186"/>
            <p:cNvCxnSpPr/>
            <p:nvPr/>
          </p:nvCxnSpPr>
          <p:spPr>
            <a:xfrm rot="5400000" flipH="1" flipV="1">
              <a:off x="4794948" y="4937807"/>
              <a:ext cx="247642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Arrow Connector 187"/>
            <p:cNvCxnSpPr/>
            <p:nvPr/>
          </p:nvCxnSpPr>
          <p:spPr>
            <a:xfrm rot="5400000" flipH="1" flipV="1">
              <a:off x="4794948" y="5136238"/>
              <a:ext cx="247642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Arrow Connector 188"/>
            <p:cNvCxnSpPr/>
            <p:nvPr/>
          </p:nvCxnSpPr>
          <p:spPr>
            <a:xfrm rot="5400000" flipH="1" flipV="1">
              <a:off x="4794948" y="5334670"/>
              <a:ext cx="247642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Arrow Connector 189"/>
            <p:cNvCxnSpPr/>
            <p:nvPr/>
          </p:nvCxnSpPr>
          <p:spPr>
            <a:xfrm rot="5400000" flipH="1" flipV="1">
              <a:off x="4794948" y="5558500"/>
              <a:ext cx="247642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Arrow Connector 190"/>
            <p:cNvCxnSpPr/>
            <p:nvPr/>
          </p:nvCxnSpPr>
          <p:spPr>
            <a:xfrm rot="5400000" flipH="1" flipV="1">
              <a:off x="4794154" y="2974925"/>
              <a:ext cx="249230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Arrow Connector 191"/>
            <p:cNvCxnSpPr/>
            <p:nvPr/>
          </p:nvCxnSpPr>
          <p:spPr>
            <a:xfrm rot="5400000" flipH="1" flipV="1">
              <a:off x="4794154" y="2825705"/>
              <a:ext cx="249230" cy="23882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Arrow Connector 195"/>
            <p:cNvCxnSpPr/>
            <p:nvPr/>
          </p:nvCxnSpPr>
          <p:spPr>
            <a:xfrm rot="5400000" flipH="1" flipV="1">
              <a:off x="4763986" y="2652665"/>
              <a:ext cx="304790" cy="28659"/>
            </a:xfrm>
            <a:prstGeom prst="straightConnector1">
              <a:avLst/>
            </a:prstGeom>
            <a:ln w="28575">
              <a:solidFill>
                <a:srgbClr val="00B0F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199" name="Table 198"/>
          <p:cNvGraphicFramePr>
            <a:graphicFrameLocks noGrp="1"/>
          </p:cNvGraphicFramePr>
          <p:nvPr/>
        </p:nvGraphicFramePr>
        <p:xfrm>
          <a:off x="4800600" y="2514600"/>
          <a:ext cx="3810000" cy="3265496"/>
        </p:xfrm>
        <a:graphic>
          <a:graphicData uri="http://schemas.openxmlformats.org/drawingml/2006/table">
            <a:tbl>
              <a:tblPr/>
              <a:tblGrid>
                <a:gridCol w="223838"/>
                <a:gridCol w="223837"/>
                <a:gridCol w="225425"/>
                <a:gridCol w="223838"/>
                <a:gridCol w="223837"/>
                <a:gridCol w="223838"/>
                <a:gridCol w="223837"/>
                <a:gridCol w="223838"/>
                <a:gridCol w="225425"/>
                <a:gridCol w="223837"/>
                <a:gridCol w="223838"/>
                <a:gridCol w="223837"/>
                <a:gridCol w="223838"/>
                <a:gridCol w="223837"/>
                <a:gridCol w="225425"/>
                <a:gridCol w="223838"/>
                <a:gridCol w="223837"/>
              </a:tblGrid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DB19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DB19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DB196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98" name="Oval 53"/>
          <p:cNvSpPr>
            <a:spLocks noChangeArrowheads="1"/>
          </p:cNvSpPr>
          <p:nvPr/>
        </p:nvSpPr>
        <p:spPr bwMode="auto">
          <a:xfrm rot="16200000" flipH="1">
            <a:off x="6826250" y="3267075"/>
            <a:ext cx="174625" cy="193675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solidFill>
              <a:srgbClr val="FFFF00"/>
            </a:solidFill>
            <a:headEnd/>
            <a:tailEnd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 sz="2300">
              <a:solidFill>
                <a:srgbClr val="FFFFFF"/>
              </a:solidFill>
              <a:latin typeface="Tw Cen MT" pitchFamily="34" charset="0"/>
            </a:endParaRPr>
          </a:p>
        </p:txBody>
      </p:sp>
      <p:grpSp>
        <p:nvGrpSpPr>
          <p:cNvPr id="6" name="Group 201"/>
          <p:cNvGrpSpPr>
            <a:grpSpLocks/>
          </p:cNvGrpSpPr>
          <p:nvPr/>
        </p:nvGrpSpPr>
        <p:grpSpPr bwMode="auto">
          <a:xfrm>
            <a:off x="7315200" y="5791200"/>
            <a:ext cx="1295400" cy="566738"/>
            <a:chOff x="7315200" y="5791200"/>
            <a:chExt cx="1295400" cy="567154"/>
          </a:xfrm>
        </p:grpSpPr>
        <p:sp>
          <p:nvSpPr>
            <p:cNvPr id="39913" name="TextBox 202"/>
            <p:cNvSpPr txBox="1">
              <a:spLocks noChangeArrowheads="1"/>
            </p:cNvSpPr>
            <p:nvPr/>
          </p:nvSpPr>
          <p:spPr bwMode="auto">
            <a:xfrm>
              <a:off x="7315200" y="6019800"/>
              <a:ext cx="1295400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1600" b="1" i="1">
                  <a:solidFill>
                    <a:srgbClr val="0070C0"/>
                  </a:solidFill>
                  <a:latin typeface="Lucida Sans Unicode" pitchFamily="34" charset="0"/>
                </a:rPr>
                <a:t>DIS (n,m)</a:t>
              </a:r>
            </a:p>
          </p:txBody>
        </p:sp>
        <p:cxnSp>
          <p:nvCxnSpPr>
            <p:cNvPr id="204" name="Straight Arrow Connector 203"/>
            <p:cNvCxnSpPr/>
            <p:nvPr/>
          </p:nvCxnSpPr>
          <p:spPr>
            <a:xfrm rot="5400000" flipH="1" flipV="1">
              <a:off x="8210438" y="5810362"/>
              <a:ext cx="305024" cy="266700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3" name="AutoShape 836"/>
          <p:cNvSpPr>
            <a:spLocks noChangeArrowheads="1"/>
          </p:cNvSpPr>
          <p:nvPr/>
        </p:nvSpPr>
        <p:spPr bwMode="auto">
          <a:xfrm>
            <a:off x="7391400" y="4343400"/>
            <a:ext cx="1447800" cy="304800"/>
          </a:xfrm>
          <a:prstGeom prst="wedgeRectCallout">
            <a:avLst>
              <a:gd name="adj1" fmla="val -82565"/>
              <a:gd name="adj2" fmla="val -361458"/>
            </a:avLst>
          </a:prstGeom>
          <a:solidFill>
            <a:srgbClr val="007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1600" b="1">
                <a:solidFill>
                  <a:srgbClr val="FFFF00"/>
                </a:solidFill>
                <a:latin typeface="Tw Cen MT" pitchFamily="34" charset="0"/>
              </a:rPr>
              <a:t>DTW(p,q)</a:t>
            </a:r>
          </a:p>
        </p:txBody>
      </p:sp>
      <p:sp>
        <p:nvSpPr>
          <p:cNvPr id="39909" name="Title 4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3400" smtClean="0"/>
              <a:t>Previous Method I: </a:t>
            </a:r>
            <a:br>
              <a:rPr lang="en-US" altLang="en-US" sz="3400" smtClean="0"/>
            </a:br>
            <a:r>
              <a:rPr lang="en-US" altLang="en-US" sz="3400" smtClean="0"/>
              <a:t>Dynamic Time Warping (DTW)</a:t>
            </a:r>
          </a:p>
        </p:txBody>
      </p:sp>
      <p:sp>
        <p:nvSpPr>
          <p:cNvPr id="39912" name="Slide Number Placeholder 8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93039D3A-DCC8-4019-B1F3-D944E59561D3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53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26307472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3" presetClass="entr" presetSubtype="5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vertical)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" grpId="0" animBg="1"/>
      <p:bldP spid="83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Title 7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3200" smtClean="0"/>
              <a:t>Previous Method II: </a:t>
            </a:r>
            <a:br>
              <a:rPr lang="en-US" altLang="en-US" sz="3200" smtClean="0"/>
            </a:br>
            <a:r>
              <a:rPr lang="en-US" altLang="en-US" sz="3200" smtClean="0"/>
              <a:t>Optimal Subsequence with Merge (OSSM)</a:t>
            </a:r>
          </a:p>
        </p:txBody>
      </p:sp>
      <p:sp>
        <p:nvSpPr>
          <p:cNvPr id="40963" name="Content Placeholder 8"/>
          <p:cNvSpPr>
            <a:spLocks noGrp="1"/>
          </p:cNvSpPr>
          <p:nvPr>
            <p:ph sz="quarter" idx="1"/>
          </p:nvPr>
        </p:nvSpPr>
        <p:spPr>
          <a:xfrm>
            <a:off x="457200" y="1481138"/>
            <a:ext cx="8229600" cy="48434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400" smtClean="0">
                <a:latin typeface="Arial" charset="0"/>
              </a:rPr>
              <a:t>Assume reference sequence is shorter than or equal to target sequence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>
                <a:latin typeface="Arial" charset="0"/>
              </a:rPr>
              <a:t>This method compares sequence of intervals between two continuous packets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 smtClean="0">
                <a:latin typeface="Arial" charset="0"/>
              </a:rPr>
              <a:t>Idea:</a:t>
            </a:r>
          </a:p>
          <a:p>
            <a:pPr lvl="1" eaLnBrk="1" hangingPunct="1">
              <a:lnSpc>
                <a:spcPct val="90000"/>
              </a:lnSpc>
              <a:buFont typeface="Wingdings" pitchFamily="2" charset="2"/>
              <a:buChar char="§"/>
            </a:pPr>
            <a:r>
              <a:rPr lang="en-US" altLang="en-US" sz="2000" smtClean="0">
                <a:latin typeface="Arial" charset="0"/>
              </a:rPr>
              <a:t>Uses the penalty function to skip the outliers on the reference stream, and </a:t>
            </a:r>
          </a:p>
          <a:p>
            <a:pPr lvl="1" eaLnBrk="1" hangingPunct="1">
              <a:lnSpc>
                <a:spcPct val="90000"/>
              </a:lnSpc>
              <a:buFont typeface="Wingdings" pitchFamily="2" charset="2"/>
              <a:buChar char="§"/>
            </a:pPr>
            <a:r>
              <a:rPr lang="en-US" altLang="en-US" sz="2000" smtClean="0">
                <a:latin typeface="Arial" charset="0"/>
              </a:rPr>
              <a:t>Uses the merge operation to remove the outliers on the target stream</a:t>
            </a:r>
          </a:p>
          <a:p>
            <a:pPr lvl="2" eaLnBrk="1" hangingPunct="1">
              <a:lnSpc>
                <a:spcPct val="90000"/>
              </a:lnSpc>
              <a:buFont typeface="Wingdings" pitchFamily="2" charset="2"/>
              <a:buChar char="§"/>
            </a:pPr>
            <a:r>
              <a:rPr lang="en-US" altLang="en-US" sz="2000" smtClean="0">
                <a:latin typeface="Arial" charset="0"/>
              </a:rPr>
              <a:t>“merge” groups the split intervals back to its original condition</a:t>
            </a:r>
          </a:p>
        </p:txBody>
      </p:sp>
      <p:sp>
        <p:nvSpPr>
          <p:cNvPr id="40966" name="Slide Number Placeholder 10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CFCAC704-D1E7-4EE1-9EBB-D4315CBF5627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54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408559430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Title 7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/>
          <a:lstStyle/>
          <a:p>
            <a:pPr eaLnBrk="1" hangingPunct="1"/>
            <a:r>
              <a:rPr lang="en-US" altLang="en-US" sz="3400" smtClean="0"/>
              <a:t>If Dummy Packet Occurs…</a:t>
            </a:r>
          </a:p>
        </p:txBody>
      </p:sp>
      <p:sp>
        <p:nvSpPr>
          <p:cNvPr id="52226" name="Content Placeholder 8"/>
          <p:cNvSpPr>
            <a:spLocks noGrp="1"/>
          </p:cNvSpPr>
          <p:nvPr>
            <p:ph sz="quarter" idx="1"/>
          </p:nvPr>
        </p:nvSpPr>
        <p:spPr>
          <a:xfrm>
            <a:off x="457200" y="1447800"/>
            <a:ext cx="8305800" cy="4724400"/>
          </a:xfrm>
        </p:spPr>
        <p:txBody>
          <a:bodyPr/>
          <a:lstStyle/>
          <a:p>
            <a:pPr eaLnBrk="1" hangingPunct="1"/>
            <a:r>
              <a:rPr lang="en-US" altLang="zh-TW" sz="2600" b="1" smtClean="0">
                <a:latin typeface="Arial" charset="0"/>
                <a:ea typeface="PMingLiU" pitchFamily="18" charset="-120"/>
                <a:cs typeface="Arial" charset="0"/>
              </a:rPr>
              <a:t>DTW Algorithm increases the dissimilarity</a:t>
            </a:r>
          </a:p>
          <a:p>
            <a:pPr lvl="1" eaLnBrk="1" hangingPunct="1"/>
            <a:r>
              <a:rPr lang="en-US" altLang="zh-TW" sz="2400" b="1" smtClean="0">
                <a:latin typeface="Arial" charset="0"/>
                <a:ea typeface="PMingLiU" pitchFamily="18" charset="-120"/>
                <a:cs typeface="Arial" charset="0"/>
              </a:rPr>
              <a:t>E.g.</a:t>
            </a:r>
          </a:p>
          <a:p>
            <a:pPr eaLnBrk="1" hangingPunct="1"/>
            <a:endParaRPr lang="en-US" altLang="zh-TW" sz="2800" b="1" smtClean="0">
              <a:latin typeface="Arial" charset="0"/>
              <a:ea typeface="PMingLiU" pitchFamily="18" charset="-120"/>
              <a:cs typeface="Arial" charset="0"/>
            </a:endParaRPr>
          </a:p>
          <a:p>
            <a:pPr eaLnBrk="1" hangingPunct="1">
              <a:buFont typeface="Wingdings 3" pitchFamily="18" charset="2"/>
              <a:buNone/>
            </a:pPr>
            <a:endParaRPr lang="en-US" altLang="zh-TW" sz="2800" b="1" smtClean="0">
              <a:latin typeface="Arial" charset="0"/>
              <a:ea typeface="PMingLiU" pitchFamily="18" charset="-120"/>
              <a:cs typeface="Arial" charset="0"/>
            </a:endParaRPr>
          </a:p>
          <a:p>
            <a:pPr eaLnBrk="1" hangingPunct="1"/>
            <a:r>
              <a:rPr lang="en-US" altLang="zh-TW" sz="2600" b="1" smtClean="0">
                <a:latin typeface="Arial" charset="0"/>
                <a:ea typeface="PMingLiU" pitchFamily="18" charset="-120"/>
                <a:cs typeface="Arial" charset="0"/>
              </a:rPr>
              <a:t>OSSM has better matches</a:t>
            </a:r>
          </a:p>
          <a:p>
            <a:pPr lvl="1" eaLnBrk="1" hangingPunct="1"/>
            <a:r>
              <a:rPr lang="en-US" altLang="zh-TW" sz="2200" b="1" smtClean="0">
                <a:latin typeface="Arial" charset="0"/>
                <a:ea typeface="PMingLiU" pitchFamily="18" charset="-120"/>
                <a:cs typeface="Arial" charset="0"/>
              </a:rPr>
              <a:t>Has the same dissimilarity with or W/O dummy packet</a:t>
            </a:r>
            <a:endParaRPr lang="en-US" altLang="zh-TW" sz="2400" b="1" smtClean="0">
              <a:latin typeface="Arial" charset="0"/>
              <a:ea typeface="PMingLiU" pitchFamily="18" charset="-120"/>
              <a:cs typeface="Arial" charset="0"/>
            </a:endParaRPr>
          </a:p>
          <a:p>
            <a:pPr lvl="1" eaLnBrk="1" hangingPunct="1"/>
            <a:r>
              <a:rPr lang="en-US" altLang="zh-TW" sz="2200" b="1" smtClean="0">
                <a:latin typeface="Arial" charset="0"/>
                <a:ea typeface="PMingLiU" pitchFamily="18" charset="-120"/>
                <a:cs typeface="Arial" charset="0"/>
              </a:rPr>
              <a:t>By using merge function</a:t>
            </a:r>
          </a:p>
          <a:p>
            <a:pPr lvl="1" eaLnBrk="1" hangingPunct="1"/>
            <a:r>
              <a:rPr lang="en-US" altLang="en-US" sz="2400" b="1" smtClean="0">
                <a:latin typeface="Arial" charset="0"/>
                <a:ea typeface="PMingLiU" pitchFamily="18" charset="-120"/>
                <a:cs typeface="Arial" charset="0"/>
              </a:rPr>
              <a:t>E.g.</a:t>
            </a:r>
            <a:endParaRPr lang="en-US" altLang="en-US" smtClean="0">
              <a:latin typeface="Arial" charset="0"/>
            </a:endParaRPr>
          </a:p>
        </p:txBody>
      </p:sp>
      <p:sp>
        <p:nvSpPr>
          <p:cNvPr id="41990" name="Slide Number Placeholder 54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5E605616-CEB2-4E70-A73F-49417C91A47F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55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grpSp>
        <p:nvGrpSpPr>
          <p:cNvPr id="41991" name="Group 90"/>
          <p:cNvGrpSpPr>
            <a:grpSpLocks/>
          </p:cNvGrpSpPr>
          <p:nvPr/>
        </p:nvGrpSpPr>
        <p:grpSpPr bwMode="auto">
          <a:xfrm>
            <a:off x="1828800" y="2286000"/>
            <a:ext cx="5791200" cy="487363"/>
            <a:chOff x="6543" y="4503"/>
            <a:chExt cx="4204" cy="578"/>
          </a:xfrm>
        </p:grpSpPr>
        <p:cxnSp>
          <p:nvCxnSpPr>
            <p:cNvPr id="42069" name="AutoShape 91"/>
            <p:cNvCxnSpPr>
              <a:cxnSpLocks noChangeShapeType="1"/>
            </p:cNvCxnSpPr>
            <p:nvPr/>
          </p:nvCxnSpPr>
          <p:spPr bwMode="auto">
            <a:xfrm>
              <a:off x="6543" y="4503"/>
              <a:ext cx="4185" cy="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70" name="AutoShape 92"/>
            <p:cNvCxnSpPr>
              <a:cxnSpLocks noChangeShapeType="1"/>
            </p:cNvCxnSpPr>
            <p:nvPr/>
          </p:nvCxnSpPr>
          <p:spPr bwMode="auto">
            <a:xfrm>
              <a:off x="6562" y="5081"/>
              <a:ext cx="4185" cy="0"/>
            </a:xfrm>
            <a:prstGeom prst="straightConnector1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 type="stealth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</p:grpSp>
      <p:grpSp>
        <p:nvGrpSpPr>
          <p:cNvPr id="3" name="Group 93"/>
          <p:cNvGrpSpPr>
            <a:grpSpLocks/>
          </p:cNvGrpSpPr>
          <p:nvPr/>
        </p:nvGrpSpPr>
        <p:grpSpPr bwMode="auto">
          <a:xfrm>
            <a:off x="2025650" y="2427288"/>
            <a:ext cx="4743450" cy="11112"/>
            <a:chOff x="6686" y="4670"/>
            <a:chExt cx="3443" cy="14"/>
          </a:xfrm>
        </p:grpSpPr>
        <p:cxnSp>
          <p:nvCxnSpPr>
            <p:cNvPr id="42062" name="AutoShape 94"/>
            <p:cNvCxnSpPr>
              <a:cxnSpLocks noChangeShapeType="1"/>
            </p:cNvCxnSpPr>
            <p:nvPr/>
          </p:nvCxnSpPr>
          <p:spPr bwMode="auto">
            <a:xfrm>
              <a:off x="6686" y="4671"/>
              <a:ext cx="287" cy="1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63" name="AutoShape 95"/>
            <p:cNvCxnSpPr>
              <a:cxnSpLocks noChangeShapeType="1"/>
            </p:cNvCxnSpPr>
            <p:nvPr/>
          </p:nvCxnSpPr>
          <p:spPr bwMode="auto">
            <a:xfrm flipV="1">
              <a:off x="7043" y="4671"/>
              <a:ext cx="352" cy="6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64" name="AutoShape 96"/>
            <p:cNvCxnSpPr>
              <a:cxnSpLocks noChangeShapeType="1"/>
            </p:cNvCxnSpPr>
            <p:nvPr/>
          </p:nvCxnSpPr>
          <p:spPr bwMode="auto">
            <a:xfrm>
              <a:off x="7460" y="4670"/>
              <a:ext cx="905" cy="7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65" name="AutoShape 97"/>
            <p:cNvCxnSpPr>
              <a:cxnSpLocks noChangeShapeType="1"/>
            </p:cNvCxnSpPr>
            <p:nvPr/>
          </p:nvCxnSpPr>
          <p:spPr bwMode="auto">
            <a:xfrm>
              <a:off x="9316" y="4677"/>
              <a:ext cx="813" cy="7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66" name="AutoShape 98"/>
            <p:cNvCxnSpPr>
              <a:cxnSpLocks noChangeShapeType="1"/>
            </p:cNvCxnSpPr>
            <p:nvPr/>
          </p:nvCxnSpPr>
          <p:spPr bwMode="auto">
            <a:xfrm>
              <a:off x="8412" y="4671"/>
              <a:ext cx="140" cy="1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67" name="AutoShape 99"/>
            <p:cNvCxnSpPr>
              <a:cxnSpLocks noChangeShapeType="1"/>
            </p:cNvCxnSpPr>
            <p:nvPr/>
          </p:nvCxnSpPr>
          <p:spPr bwMode="auto">
            <a:xfrm flipV="1">
              <a:off x="8613" y="4670"/>
              <a:ext cx="320" cy="1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68" name="AutoShape 100"/>
            <p:cNvCxnSpPr>
              <a:cxnSpLocks noChangeShapeType="1"/>
            </p:cNvCxnSpPr>
            <p:nvPr/>
          </p:nvCxnSpPr>
          <p:spPr bwMode="auto">
            <a:xfrm flipV="1">
              <a:off x="8990" y="4670"/>
              <a:ext cx="287" cy="1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</p:grpSp>
      <p:sp>
        <p:nvSpPr>
          <p:cNvPr id="41993" name="Oval 102"/>
          <p:cNvSpPr>
            <a:spLocks noChangeArrowheads="1"/>
          </p:cNvSpPr>
          <p:nvPr/>
        </p:nvSpPr>
        <p:spPr bwMode="auto">
          <a:xfrm>
            <a:off x="1965325" y="2232025"/>
            <a:ext cx="196850" cy="119063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1994" name="Oval 103"/>
          <p:cNvSpPr>
            <a:spLocks noChangeArrowheads="1"/>
          </p:cNvSpPr>
          <p:nvPr/>
        </p:nvSpPr>
        <p:spPr bwMode="auto">
          <a:xfrm>
            <a:off x="2312988" y="2236788"/>
            <a:ext cx="198437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1995" name="Oval 104"/>
          <p:cNvSpPr>
            <a:spLocks noChangeArrowheads="1"/>
          </p:cNvSpPr>
          <p:nvPr/>
        </p:nvSpPr>
        <p:spPr bwMode="auto">
          <a:xfrm>
            <a:off x="2895600" y="2230438"/>
            <a:ext cx="196850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1996" name="Oval 105"/>
          <p:cNvSpPr>
            <a:spLocks noChangeArrowheads="1"/>
          </p:cNvSpPr>
          <p:nvPr/>
        </p:nvSpPr>
        <p:spPr bwMode="auto">
          <a:xfrm>
            <a:off x="4222750" y="2230438"/>
            <a:ext cx="196850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1997" name="Oval 106"/>
          <p:cNvSpPr>
            <a:spLocks noChangeArrowheads="1"/>
          </p:cNvSpPr>
          <p:nvPr/>
        </p:nvSpPr>
        <p:spPr bwMode="auto">
          <a:xfrm>
            <a:off x="4511675" y="2230438"/>
            <a:ext cx="196850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1998" name="Oval 107"/>
          <p:cNvSpPr>
            <a:spLocks noChangeArrowheads="1"/>
          </p:cNvSpPr>
          <p:nvPr/>
        </p:nvSpPr>
        <p:spPr bwMode="auto">
          <a:xfrm>
            <a:off x="5121275" y="2230438"/>
            <a:ext cx="196850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1999" name="Oval 108"/>
          <p:cNvSpPr>
            <a:spLocks noChangeArrowheads="1"/>
          </p:cNvSpPr>
          <p:nvPr/>
        </p:nvSpPr>
        <p:spPr bwMode="auto">
          <a:xfrm>
            <a:off x="5483225" y="2225675"/>
            <a:ext cx="196850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2000" name="Oval 109"/>
          <p:cNvSpPr>
            <a:spLocks noChangeArrowheads="1"/>
          </p:cNvSpPr>
          <p:nvPr/>
        </p:nvSpPr>
        <p:spPr bwMode="auto">
          <a:xfrm>
            <a:off x="6665913" y="2225675"/>
            <a:ext cx="196850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2001" name="Oval 112"/>
          <p:cNvSpPr>
            <a:spLocks noChangeArrowheads="1"/>
          </p:cNvSpPr>
          <p:nvPr/>
        </p:nvSpPr>
        <p:spPr bwMode="auto">
          <a:xfrm>
            <a:off x="2457450" y="2695575"/>
            <a:ext cx="196850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2002" name="Oval 113"/>
          <p:cNvSpPr>
            <a:spLocks noChangeArrowheads="1"/>
          </p:cNvSpPr>
          <p:nvPr/>
        </p:nvSpPr>
        <p:spPr bwMode="auto">
          <a:xfrm>
            <a:off x="2805113" y="2700338"/>
            <a:ext cx="196850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2003" name="Oval 114"/>
          <p:cNvSpPr>
            <a:spLocks noChangeArrowheads="1"/>
          </p:cNvSpPr>
          <p:nvPr/>
        </p:nvSpPr>
        <p:spPr bwMode="auto">
          <a:xfrm>
            <a:off x="3386138" y="2695575"/>
            <a:ext cx="198437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2004" name="Oval 115"/>
          <p:cNvSpPr>
            <a:spLocks noChangeArrowheads="1"/>
          </p:cNvSpPr>
          <p:nvPr/>
        </p:nvSpPr>
        <p:spPr bwMode="auto">
          <a:xfrm>
            <a:off x="4724400" y="2695575"/>
            <a:ext cx="196850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2005" name="Oval 116"/>
          <p:cNvSpPr>
            <a:spLocks noChangeArrowheads="1"/>
          </p:cNvSpPr>
          <p:nvPr/>
        </p:nvSpPr>
        <p:spPr bwMode="auto">
          <a:xfrm>
            <a:off x="5021263" y="2695575"/>
            <a:ext cx="198437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2006" name="Oval 117"/>
          <p:cNvSpPr>
            <a:spLocks noChangeArrowheads="1"/>
          </p:cNvSpPr>
          <p:nvPr/>
        </p:nvSpPr>
        <p:spPr bwMode="auto">
          <a:xfrm>
            <a:off x="5613400" y="2695575"/>
            <a:ext cx="196850" cy="120650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2007" name="Oval 118"/>
          <p:cNvSpPr>
            <a:spLocks noChangeArrowheads="1"/>
          </p:cNvSpPr>
          <p:nvPr/>
        </p:nvSpPr>
        <p:spPr bwMode="auto">
          <a:xfrm>
            <a:off x="5975350" y="2690813"/>
            <a:ext cx="196850" cy="119062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2008" name="Oval 119"/>
          <p:cNvSpPr>
            <a:spLocks noChangeArrowheads="1"/>
          </p:cNvSpPr>
          <p:nvPr/>
        </p:nvSpPr>
        <p:spPr bwMode="auto">
          <a:xfrm>
            <a:off x="7156450" y="2690813"/>
            <a:ext cx="198438" cy="119062"/>
          </a:xfrm>
          <a:prstGeom prst="ellipse">
            <a:avLst/>
          </a:prstGeom>
          <a:solidFill>
            <a:srgbClr val="FFFFF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21624" name="Oval 120"/>
          <p:cNvSpPr>
            <a:spLocks noChangeArrowheads="1"/>
          </p:cNvSpPr>
          <p:nvPr/>
        </p:nvSpPr>
        <p:spPr bwMode="auto">
          <a:xfrm>
            <a:off x="4044950" y="2700338"/>
            <a:ext cx="196850" cy="120650"/>
          </a:xfrm>
          <a:prstGeom prst="ellipse">
            <a:avLst/>
          </a:prstGeom>
          <a:solidFill>
            <a:srgbClr val="BFBFBF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grpSp>
        <p:nvGrpSpPr>
          <p:cNvPr id="4" name="Group 176"/>
          <p:cNvGrpSpPr>
            <a:grpSpLocks/>
          </p:cNvGrpSpPr>
          <p:nvPr/>
        </p:nvGrpSpPr>
        <p:grpSpPr bwMode="auto">
          <a:xfrm>
            <a:off x="2514600" y="2924175"/>
            <a:ext cx="4764088" cy="11113"/>
            <a:chOff x="2514818" y="2924228"/>
            <a:chExt cx="4763551" cy="11788"/>
          </a:xfrm>
        </p:grpSpPr>
        <p:cxnSp>
          <p:nvCxnSpPr>
            <p:cNvPr id="42054" name="AutoShape 122"/>
            <p:cNvCxnSpPr>
              <a:cxnSpLocks noChangeShapeType="1"/>
            </p:cNvCxnSpPr>
            <p:nvPr/>
          </p:nvCxnSpPr>
          <p:spPr bwMode="auto">
            <a:xfrm>
              <a:off x="2514818" y="2925070"/>
              <a:ext cx="395355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55" name="AutoShape 123"/>
            <p:cNvCxnSpPr>
              <a:cxnSpLocks noChangeShapeType="1"/>
            </p:cNvCxnSpPr>
            <p:nvPr/>
          </p:nvCxnSpPr>
          <p:spPr bwMode="auto">
            <a:xfrm flipV="1">
              <a:off x="2985938" y="2925070"/>
              <a:ext cx="484896" cy="505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56" name="AutoShape 124"/>
            <p:cNvCxnSpPr>
              <a:cxnSpLocks noChangeShapeType="1"/>
            </p:cNvCxnSpPr>
            <p:nvPr/>
          </p:nvCxnSpPr>
          <p:spPr bwMode="auto">
            <a:xfrm>
              <a:off x="6158425" y="2930122"/>
              <a:ext cx="1119944" cy="5894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57" name="AutoShape 125"/>
            <p:cNvCxnSpPr>
              <a:cxnSpLocks noChangeShapeType="1"/>
            </p:cNvCxnSpPr>
            <p:nvPr/>
          </p:nvCxnSpPr>
          <p:spPr bwMode="auto">
            <a:xfrm>
              <a:off x="4913124" y="2925070"/>
              <a:ext cx="192856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58" name="AutoShape 126"/>
            <p:cNvCxnSpPr>
              <a:cxnSpLocks noChangeShapeType="1"/>
            </p:cNvCxnSpPr>
            <p:nvPr/>
          </p:nvCxnSpPr>
          <p:spPr bwMode="auto">
            <a:xfrm flipV="1">
              <a:off x="5190011" y="2924228"/>
              <a:ext cx="440814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59" name="AutoShape 127"/>
            <p:cNvCxnSpPr>
              <a:cxnSpLocks noChangeShapeType="1"/>
            </p:cNvCxnSpPr>
            <p:nvPr/>
          </p:nvCxnSpPr>
          <p:spPr bwMode="auto">
            <a:xfrm flipV="1">
              <a:off x="5709345" y="2924228"/>
              <a:ext cx="395355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60" name="AutoShape 128"/>
            <p:cNvCxnSpPr>
              <a:cxnSpLocks noChangeShapeType="1"/>
            </p:cNvCxnSpPr>
            <p:nvPr/>
          </p:nvCxnSpPr>
          <p:spPr bwMode="auto">
            <a:xfrm>
              <a:off x="3560375" y="2924228"/>
              <a:ext cx="484896" cy="0"/>
            </a:xfrm>
            <a:prstGeom prst="straightConnector1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61" name="AutoShape 129"/>
            <p:cNvCxnSpPr>
              <a:cxnSpLocks noChangeShapeType="1"/>
            </p:cNvCxnSpPr>
            <p:nvPr/>
          </p:nvCxnSpPr>
          <p:spPr bwMode="auto">
            <a:xfrm>
              <a:off x="4229354" y="2924228"/>
              <a:ext cx="647446" cy="0"/>
            </a:xfrm>
            <a:prstGeom prst="straightConnector1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</p:grpSp>
      <p:cxnSp>
        <p:nvCxnSpPr>
          <p:cNvPr id="58" name="Straight Connector 57"/>
          <p:cNvCxnSpPr/>
          <p:nvPr/>
        </p:nvCxnSpPr>
        <p:spPr>
          <a:xfrm rot="16200000" flipH="1">
            <a:off x="3124200" y="2438400"/>
            <a:ext cx="457200" cy="457200"/>
          </a:xfrm>
          <a:prstGeom prst="line">
            <a:avLst/>
          </a:prstGeom>
          <a:ln w="190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Straight Connector 59"/>
          <p:cNvCxnSpPr/>
          <p:nvPr/>
        </p:nvCxnSpPr>
        <p:spPr>
          <a:xfrm rot="5400000">
            <a:off x="3952875" y="2505075"/>
            <a:ext cx="457200" cy="323850"/>
          </a:xfrm>
          <a:prstGeom prst="line">
            <a:avLst/>
          </a:prstGeom>
          <a:ln w="190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Straight Connector 66"/>
          <p:cNvCxnSpPr/>
          <p:nvPr/>
        </p:nvCxnSpPr>
        <p:spPr>
          <a:xfrm>
            <a:off x="4343400" y="2438400"/>
            <a:ext cx="533400" cy="4572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>
            <a:off x="3124200" y="2438400"/>
            <a:ext cx="1143000" cy="457200"/>
          </a:xfrm>
          <a:prstGeom prst="line">
            <a:avLst/>
          </a:prstGeom>
          <a:ln w="1905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Group 177"/>
          <p:cNvGrpSpPr>
            <a:grpSpLocks/>
          </p:cNvGrpSpPr>
          <p:nvPr/>
        </p:nvGrpSpPr>
        <p:grpSpPr bwMode="auto">
          <a:xfrm>
            <a:off x="2006600" y="4876800"/>
            <a:ext cx="5765800" cy="711200"/>
            <a:chOff x="2007374" y="4876800"/>
            <a:chExt cx="5765027" cy="710639"/>
          </a:xfrm>
        </p:grpSpPr>
        <p:grpSp>
          <p:nvGrpSpPr>
            <p:cNvPr id="42019" name="Group 90"/>
            <p:cNvGrpSpPr>
              <a:grpSpLocks/>
            </p:cNvGrpSpPr>
            <p:nvPr/>
          </p:nvGrpSpPr>
          <p:grpSpPr bwMode="auto">
            <a:xfrm>
              <a:off x="2007374" y="4953000"/>
              <a:ext cx="5765027" cy="457200"/>
              <a:chOff x="6562" y="3807056"/>
              <a:chExt cx="4185" cy="457200"/>
            </a:xfrm>
          </p:grpSpPr>
          <p:cxnSp>
            <p:nvCxnSpPr>
              <p:cNvPr id="42052" name="AutoShape 91"/>
              <p:cNvCxnSpPr>
                <a:cxnSpLocks noChangeShapeType="1"/>
              </p:cNvCxnSpPr>
              <p:nvPr/>
            </p:nvCxnSpPr>
            <p:spPr bwMode="auto">
              <a:xfrm>
                <a:off x="6562" y="4264256"/>
                <a:ext cx="418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</p:cxnSp>
          <p:cxnSp>
            <p:nvCxnSpPr>
              <p:cNvPr id="42053" name="AutoShape 92"/>
              <p:cNvCxnSpPr>
                <a:cxnSpLocks noChangeShapeType="1"/>
              </p:cNvCxnSpPr>
              <p:nvPr/>
            </p:nvCxnSpPr>
            <p:spPr bwMode="auto">
              <a:xfrm>
                <a:off x="6562" y="3807056"/>
                <a:ext cx="4185" cy="0"/>
              </a:xfrm>
              <a:prstGeom prst="straightConnector1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 type="stealth" w="med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</p:cxnSp>
        </p:grpSp>
        <p:cxnSp>
          <p:nvCxnSpPr>
            <p:cNvPr id="42020" name="AutoShape 94"/>
            <p:cNvCxnSpPr>
              <a:cxnSpLocks noChangeShapeType="1"/>
            </p:cNvCxnSpPr>
            <p:nvPr/>
          </p:nvCxnSpPr>
          <p:spPr bwMode="auto">
            <a:xfrm>
              <a:off x="2178175" y="5078877"/>
              <a:ext cx="395355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21" name="AutoShape 95"/>
            <p:cNvCxnSpPr>
              <a:cxnSpLocks noChangeShapeType="1"/>
            </p:cNvCxnSpPr>
            <p:nvPr/>
          </p:nvCxnSpPr>
          <p:spPr bwMode="auto">
            <a:xfrm flipV="1">
              <a:off x="2669958" y="5078877"/>
              <a:ext cx="484895" cy="505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22" name="AutoShape 96"/>
            <p:cNvCxnSpPr>
              <a:cxnSpLocks noChangeShapeType="1"/>
            </p:cNvCxnSpPr>
            <p:nvPr/>
          </p:nvCxnSpPr>
          <p:spPr bwMode="auto">
            <a:xfrm>
              <a:off x="3244393" y="5078035"/>
              <a:ext cx="1246677" cy="5894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23" name="AutoShape 97"/>
            <p:cNvCxnSpPr>
              <a:cxnSpLocks noChangeShapeType="1"/>
            </p:cNvCxnSpPr>
            <p:nvPr/>
          </p:nvCxnSpPr>
          <p:spPr bwMode="auto">
            <a:xfrm>
              <a:off x="5801113" y="5083929"/>
              <a:ext cx="1119943" cy="5894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24" name="AutoShape 98"/>
            <p:cNvCxnSpPr>
              <a:cxnSpLocks noChangeShapeType="1"/>
            </p:cNvCxnSpPr>
            <p:nvPr/>
          </p:nvCxnSpPr>
          <p:spPr bwMode="auto">
            <a:xfrm>
              <a:off x="4555814" y="5078877"/>
              <a:ext cx="192856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25" name="AutoShape 99"/>
            <p:cNvCxnSpPr>
              <a:cxnSpLocks noChangeShapeType="1"/>
            </p:cNvCxnSpPr>
            <p:nvPr/>
          </p:nvCxnSpPr>
          <p:spPr bwMode="auto">
            <a:xfrm flipV="1">
              <a:off x="4832701" y="5078035"/>
              <a:ext cx="440814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26" name="AutoShape 100"/>
            <p:cNvCxnSpPr>
              <a:cxnSpLocks noChangeShapeType="1"/>
            </p:cNvCxnSpPr>
            <p:nvPr/>
          </p:nvCxnSpPr>
          <p:spPr bwMode="auto">
            <a:xfrm flipV="1">
              <a:off x="5352034" y="5078035"/>
              <a:ext cx="395355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2027" name="Oval 102"/>
            <p:cNvSpPr>
              <a:spLocks noChangeArrowheads="1"/>
            </p:cNvSpPr>
            <p:nvPr/>
          </p:nvSpPr>
          <p:spPr bwMode="auto">
            <a:xfrm>
              <a:off x="2117577" y="4882694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28" name="Oval 103"/>
            <p:cNvSpPr>
              <a:spLocks noChangeArrowheads="1"/>
            </p:cNvSpPr>
            <p:nvPr/>
          </p:nvSpPr>
          <p:spPr bwMode="auto">
            <a:xfrm>
              <a:off x="2466096" y="4887746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29" name="Oval 104"/>
            <p:cNvSpPr>
              <a:spLocks noChangeArrowheads="1"/>
            </p:cNvSpPr>
            <p:nvPr/>
          </p:nvSpPr>
          <p:spPr bwMode="auto">
            <a:xfrm>
              <a:off x="3047420" y="4881852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30" name="Oval 105"/>
            <p:cNvSpPr>
              <a:spLocks noChangeArrowheads="1"/>
            </p:cNvSpPr>
            <p:nvPr/>
          </p:nvSpPr>
          <p:spPr bwMode="auto">
            <a:xfrm>
              <a:off x="4375011" y="4881852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31" name="Oval 106"/>
            <p:cNvSpPr>
              <a:spLocks noChangeArrowheads="1"/>
            </p:cNvSpPr>
            <p:nvPr/>
          </p:nvSpPr>
          <p:spPr bwMode="auto">
            <a:xfrm>
              <a:off x="4664658" y="4881852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32" name="Oval 107"/>
            <p:cNvSpPr>
              <a:spLocks noChangeArrowheads="1"/>
            </p:cNvSpPr>
            <p:nvPr/>
          </p:nvSpPr>
          <p:spPr bwMode="auto">
            <a:xfrm>
              <a:off x="5273533" y="4881852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33" name="Oval 108"/>
            <p:cNvSpPr>
              <a:spLocks noChangeArrowheads="1"/>
            </p:cNvSpPr>
            <p:nvPr/>
          </p:nvSpPr>
          <p:spPr bwMode="auto">
            <a:xfrm>
              <a:off x="5635827" y="4876800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34" name="Oval 109"/>
            <p:cNvSpPr>
              <a:spLocks noChangeArrowheads="1"/>
            </p:cNvSpPr>
            <p:nvPr/>
          </p:nvSpPr>
          <p:spPr bwMode="auto">
            <a:xfrm>
              <a:off x="6817761" y="4876800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35" name="Oval 112"/>
            <p:cNvSpPr>
              <a:spLocks noChangeArrowheads="1"/>
            </p:cNvSpPr>
            <p:nvPr/>
          </p:nvSpPr>
          <p:spPr bwMode="auto">
            <a:xfrm>
              <a:off x="2609361" y="5347472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36" name="Oval 113"/>
            <p:cNvSpPr>
              <a:spLocks noChangeArrowheads="1"/>
            </p:cNvSpPr>
            <p:nvPr/>
          </p:nvSpPr>
          <p:spPr bwMode="auto">
            <a:xfrm>
              <a:off x="2957880" y="5352524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37" name="Oval 114"/>
            <p:cNvSpPr>
              <a:spLocks noChangeArrowheads="1"/>
            </p:cNvSpPr>
            <p:nvPr/>
          </p:nvSpPr>
          <p:spPr bwMode="auto">
            <a:xfrm>
              <a:off x="3539204" y="5346630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38" name="Oval 115"/>
            <p:cNvSpPr>
              <a:spLocks noChangeArrowheads="1"/>
            </p:cNvSpPr>
            <p:nvPr/>
          </p:nvSpPr>
          <p:spPr bwMode="auto">
            <a:xfrm>
              <a:off x="4876800" y="5346630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39" name="Oval 116"/>
            <p:cNvSpPr>
              <a:spLocks noChangeArrowheads="1"/>
            </p:cNvSpPr>
            <p:nvPr/>
          </p:nvSpPr>
          <p:spPr bwMode="auto">
            <a:xfrm>
              <a:off x="5174350" y="5346630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40" name="Oval 117"/>
            <p:cNvSpPr>
              <a:spLocks noChangeArrowheads="1"/>
            </p:cNvSpPr>
            <p:nvPr/>
          </p:nvSpPr>
          <p:spPr bwMode="auto">
            <a:xfrm>
              <a:off x="5765317" y="5346630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41" name="Oval 118"/>
            <p:cNvSpPr>
              <a:spLocks noChangeArrowheads="1"/>
            </p:cNvSpPr>
            <p:nvPr/>
          </p:nvSpPr>
          <p:spPr bwMode="auto">
            <a:xfrm>
              <a:off x="6127611" y="5341578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42" name="Oval 119"/>
            <p:cNvSpPr>
              <a:spLocks noChangeArrowheads="1"/>
            </p:cNvSpPr>
            <p:nvPr/>
          </p:nvSpPr>
          <p:spPr bwMode="auto">
            <a:xfrm>
              <a:off x="7309545" y="5341578"/>
              <a:ext cx="196989" cy="120404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2043" name="Oval 120"/>
            <p:cNvSpPr>
              <a:spLocks noChangeArrowheads="1"/>
            </p:cNvSpPr>
            <p:nvPr/>
          </p:nvSpPr>
          <p:spPr bwMode="auto">
            <a:xfrm>
              <a:off x="4197671" y="5352524"/>
              <a:ext cx="196989" cy="120404"/>
            </a:xfrm>
            <a:prstGeom prst="ellipse">
              <a:avLst/>
            </a:prstGeom>
            <a:solidFill>
              <a:srgbClr val="BFBFB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cxnSp>
          <p:nvCxnSpPr>
            <p:cNvPr id="42044" name="AutoShape 122"/>
            <p:cNvCxnSpPr>
              <a:cxnSpLocks noChangeShapeType="1"/>
            </p:cNvCxnSpPr>
            <p:nvPr/>
          </p:nvCxnSpPr>
          <p:spPr bwMode="auto">
            <a:xfrm>
              <a:off x="2667218" y="5576493"/>
              <a:ext cx="395355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45" name="AutoShape 123"/>
            <p:cNvCxnSpPr>
              <a:cxnSpLocks noChangeShapeType="1"/>
            </p:cNvCxnSpPr>
            <p:nvPr/>
          </p:nvCxnSpPr>
          <p:spPr bwMode="auto">
            <a:xfrm flipV="1">
              <a:off x="3138338" y="5576493"/>
              <a:ext cx="484896" cy="505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46" name="AutoShape 124"/>
            <p:cNvCxnSpPr>
              <a:cxnSpLocks noChangeShapeType="1"/>
            </p:cNvCxnSpPr>
            <p:nvPr/>
          </p:nvCxnSpPr>
          <p:spPr bwMode="auto">
            <a:xfrm>
              <a:off x="6310825" y="5581545"/>
              <a:ext cx="1119944" cy="5894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47" name="AutoShape 125"/>
            <p:cNvCxnSpPr>
              <a:cxnSpLocks noChangeShapeType="1"/>
            </p:cNvCxnSpPr>
            <p:nvPr/>
          </p:nvCxnSpPr>
          <p:spPr bwMode="auto">
            <a:xfrm>
              <a:off x="5065524" y="5576493"/>
              <a:ext cx="192856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48" name="AutoShape 126"/>
            <p:cNvCxnSpPr>
              <a:cxnSpLocks noChangeShapeType="1"/>
            </p:cNvCxnSpPr>
            <p:nvPr/>
          </p:nvCxnSpPr>
          <p:spPr bwMode="auto">
            <a:xfrm flipV="1">
              <a:off x="5342411" y="5575651"/>
              <a:ext cx="440814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49" name="AutoShape 127"/>
            <p:cNvCxnSpPr>
              <a:cxnSpLocks noChangeShapeType="1"/>
            </p:cNvCxnSpPr>
            <p:nvPr/>
          </p:nvCxnSpPr>
          <p:spPr bwMode="auto">
            <a:xfrm flipV="1">
              <a:off x="5861745" y="5575651"/>
              <a:ext cx="395355" cy="842"/>
            </a:xfrm>
            <a:prstGeom prst="straightConnector1">
              <a:avLst/>
            </a:prstGeom>
            <a:noFill/>
            <a:ln w="50800">
              <a:solidFill>
                <a:srgbClr val="92D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50" name="AutoShape 128"/>
            <p:cNvCxnSpPr>
              <a:cxnSpLocks noChangeShapeType="1"/>
            </p:cNvCxnSpPr>
            <p:nvPr/>
          </p:nvCxnSpPr>
          <p:spPr bwMode="auto">
            <a:xfrm>
              <a:off x="3733800" y="5575651"/>
              <a:ext cx="484896" cy="0"/>
            </a:xfrm>
            <a:prstGeom prst="straightConnector1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cxnSp>
          <p:nvCxnSpPr>
            <p:cNvPr id="42051" name="AutoShape 129"/>
            <p:cNvCxnSpPr>
              <a:cxnSpLocks noChangeShapeType="1"/>
            </p:cNvCxnSpPr>
            <p:nvPr/>
          </p:nvCxnSpPr>
          <p:spPr bwMode="auto">
            <a:xfrm>
              <a:off x="4381754" y="5575651"/>
              <a:ext cx="647446" cy="0"/>
            </a:xfrm>
            <a:prstGeom prst="straightConnector1">
              <a:avLst/>
            </a:prstGeom>
            <a:noFill/>
            <a:ln w="508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</p:grpSp>
      <p:cxnSp>
        <p:nvCxnSpPr>
          <p:cNvPr id="149" name="Straight Connector 148"/>
          <p:cNvCxnSpPr/>
          <p:nvPr/>
        </p:nvCxnSpPr>
        <p:spPr>
          <a:xfrm rot="16200000" flipH="1">
            <a:off x="3192462" y="5173663"/>
            <a:ext cx="625475" cy="457200"/>
          </a:xfrm>
          <a:prstGeom prst="line">
            <a:avLst/>
          </a:prstGeom>
          <a:ln w="190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/>
          <p:nvPr/>
        </p:nvCxnSpPr>
        <p:spPr>
          <a:xfrm rot="16200000" flipH="1">
            <a:off x="4449762" y="5135563"/>
            <a:ext cx="625475" cy="533400"/>
          </a:xfrm>
          <a:prstGeom prst="line">
            <a:avLst/>
          </a:prstGeom>
          <a:ln w="1905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Straight Connector 165"/>
          <p:cNvCxnSpPr/>
          <p:nvPr/>
        </p:nvCxnSpPr>
        <p:spPr>
          <a:xfrm>
            <a:off x="3733800" y="5715000"/>
            <a:ext cx="1295400" cy="1588"/>
          </a:xfrm>
          <a:prstGeom prst="line">
            <a:avLst/>
          </a:prstGeom>
          <a:ln w="50800">
            <a:solidFill>
              <a:srgbClr val="92D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072" name="Text Box 88"/>
          <p:cNvSpPr txBox="1">
            <a:spLocks noChangeArrowheads="1"/>
          </p:cNvSpPr>
          <p:nvPr/>
        </p:nvSpPr>
        <p:spPr bwMode="auto">
          <a:xfrm>
            <a:off x="3962400" y="5791200"/>
            <a:ext cx="99060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600"/>
              <a:t>merge</a:t>
            </a:r>
          </a:p>
        </p:txBody>
      </p:sp>
    </p:spTree>
    <p:extLst>
      <p:ext uri="{BB962C8B-B14F-4D97-AF65-F5344CB8AC3E}">
        <p14:creationId xmlns:p14="http://schemas.microsoft.com/office/powerpoint/2010/main" xmlns="" val="70802168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1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8" dur="500"/>
                                        <p:tgtEl>
                                          <p:spTgt spid="522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1" dur="500"/>
                                        <p:tgtEl>
                                          <p:spTgt spid="5222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4" dur="500"/>
                                        <p:tgtEl>
                                          <p:spTgt spid="5222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5222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4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624" grpId="0" animBg="1"/>
      <p:bldP spid="42072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" name="Table 66"/>
          <p:cNvGraphicFramePr>
            <a:graphicFrameLocks noGrp="1"/>
          </p:cNvGraphicFramePr>
          <p:nvPr/>
        </p:nvGraphicFramePr>
        <p:xfrm>
          <a:off x="4800600" y="2514600"/>
          <a:ext cx="3810000" cy="3265496"/>
        </p:xfrm>
        <a:graphic>
          <a:graphicData uri="http://schemas.openxmlformats.org/drawingml/2006/table">
            <a:tbl>
              <a:tblPr/>
              <a:tblGrid>
                <a:gridCol w="223838"/>
                <a:gridCol w="223837"/>
                <a:gridCol w="225425"/>
                <a:gridCol w="223838"/>
                <a:gridCol w="223837"/>
                <a:gridCol w="223838"/>
                <a:gridCol w="223837"/>
                <a:gridCol w="223838"/>
                <a:gridCol w="225425"/>
                <a:gridCol w="223837"/>
                <a:gridCol w="223838"/>
                <a:gridCol w="223837"/>
                <a:gridCol w="223838"/>
                <a:gridCol w="223837"/>
                <a:gridCol w="225425"/>
                <a:gridCol w="223838"/>
                <a:gridCol w="223837"/>
              </a:tblGrid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70" name="Table 169"/>
          <p:cNvGraphicFramePr>
            <a:graphicFrameLocks noGrp="1"/>
          </p:cNvGraphicFramePr>
          <p:nvPr/>
        </p:nvGraphicFramePr>
        <p:xfrm>
          <a:off x="4800600" y="2514600"/>
          <a:ext cx="3810000" cy="3265496"/>
        </p:xfrm>
        <a:graphic>
          <a:graphicData uri="http://schemas.openxmlformats.org/drawingml/2006/table">
            <a:tbl>
              <a:tblPr/>
              <a:tblGrid>
                <a:gridCol w="223838"/>
                <a:gridCol w="223837"/>
                <a:gridCol w="225425"/>
                <a:gridCol w="223838"/>
                <a:gridCol w="223837"/>
                <a:gridCol w="223838"/>
                <a:gridCol w="223837"/>
                <a:gridCol w="223838"/>
                <a:gridCol w="225425"/>
                <a:gridCol w="223837"/>
                <a:gridCol w="223838"/>
                <a:gridCol w="223837"/>
                <a:gridCol w="223838"/>
                <a:gridCol w="223837"/>
                <a:gridCol w="225425"/>
                <a:gridCol w="223838"/>
                <a:gridCol w="223837"/>
              </a:tblGrid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3662" name="Rectangle 96"/>
          <p:cNvSpPr>
            <a:spLocks noChangeArrowheads="1"/>
          </p:cNvSpPr>
          <p:nvPr/>
        </p:nvSpPr>
        <p:spPr bwMode="auto">
          <a:xfrm>
            <a:off x="4548188" y="3124200"/>
            <a:ext cx="25241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 b="1" i="1">
                <a:solidFill>
                  <a:srgbClr val="009900"/>
                </a:solidFill>
                <a:latin typeface="Times New Roman" pitchFamily="18" charset="0"/>
              </a:rPr>
              <a:t>p</a:t>
            </a:r>
          </a:p>
        </p:txBody>
      </p:sp>
      <p:sp>
        <p:nvSpPr>
          <p:cNvPr id="43663" name="Rectangle 97"/>
          <p:cNvSpPr>
            <a:spLocks noChangeArrowheads="1"/>
          </p:cNvSpPr>
          <p:nvPr/>
        </p:nvSpPr>
        <p:spPr bwMode="auto">
          <a:xfrm>
            <a:off x="6765925" y="2147888"/>
            <a:ext cx="3206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000" b="1" i="1">
                <a:solidFill>
                  <a:schemeClr val="accent2"/>
                </a:solidFill>
                <a:latin typeface="Times New Roman" pitchFamily="18" charset="0"/>
              </a:rPr>
              <a:t>q</a:t>
            </a:r>
          </a:p>
        </p:txBody>
      </p:sp>
      <p:sp>
        <p:nvSpPr>
          <p:cNvPr id="43664" name="Rectangle 6"/>
          <p:cNvSpPr>
            <a:spLocks noChangeArrowheads="1"/>
          </p:cNvSpPr>
          <p:nvPr/>
        </p:nvSpPr>
        <p:spPr bwMode="auto">
          <a:xfrm>
            <a:off x="4572000" y="2425700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>
                <a:solidFill>
                  <a:srgbClr val="009900"/>
                </a:solidFill>
                <a:latin typeface="Times New Roman" pitchFamily="18" charset="0"/>
              </a:rPr>
              <a:t>1</a:t>
            </a:r>
          </a:p>
        </p:txBody>
      </p:sp>
      <p:sp>
        <p:nvSpPr>
          <p:cNvPr id="43665" name="Rectangle 7"/>
          <p:cNvSpPr>
            <a:spLocks noChangeArrowheads="1"/>
          </p:cNvSpPr>
          <p:nvPr/>
        </p:nvSpPr>
        <p:spPr bwMode="auto">
          <a:xfrm>
            <a:off x="8372475" y="2173288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000" b="1" i="1">
                <a:solidFill>
                  <a:schemeClr val="accent2"/>
                </a:solidFill>
                <a:latin typeface="Times New Roman" pitchFamily="18" charset="0"/>
              </a:rPr>
              <a:t>m</a:t>
            </a:r>
          </a:p>
        </p:txBody>
      </p:sp>
      <p:sp>
        <p:nvSpPr>
          <p:cNvPr id="43666" name="Rectangle 8"/>
          <p:cNvSpPr>
            <a:spLocks noChangeArrowheads="1"/>
          </p:cNvSpPr>
          <p:nvPr/>
        </p:nvSpPr>
        <p:spPr bwMode="auto">
          <a:xfrm>
            <a:off x="4908550" y="2173288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000">
                <a:solidFill>
                  <a:schemeClr val="accent2"/>
                </a:solidFill>
                <a:latin typeface="Times New Roman" pitchFamily="18" charset="0"/>
              </a:rPr>
              <a:t>1</a:t>
            </a:r>
          </a:p>
        </p:txBody>
      </p:sp>
      <p:sp>
        <p:nvSpPr>
          <p:cNvPr id="43667" name="Rectangle 10"/>
          <p:cNvSpPr>
            <a:spLocks noChangeArrowheads="1"/>
          </p:cNvSpPr>
          <p:nvPr/>
        </p:nvSpPr>
        <p:spPr bwMode="auto">
          <a:xfrm>
            <a:off x="3200400" y="2514600"/>
            <a:ext cx="1254125" cy="415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1400">
                <a:solidFill>
                  <a:srgbClr val="009900"/>
                </a:solidFill>
              </a:rPr>
              <a:t>Time Series</a:t>
            </a:r>
            <a:r>
              <a:rPr lang="en-US" altLang="en-US" sz="1400" b="1" i="1">
                <a:solidFill>
                  <a:srgbClr val="009900"/>
                </a:solidFill>
                <a:latin typeface="Monotype Corsiva" pitchFamily="66" charset="0"/>
              </a:rPr>
              <a:t> </a:t>
            </a:r>
            <a:r>
              <a:rPr lang="en-US" altLang="en-US" b="1" i="1">
                <a:solidFill>
                  <a:srgbClr val="009900"/>
                </a:solidFill>
                <a:latin typeface="Monotype Corsiva" pitchFamily="66" charset="0"/>
              </a:rPr>
              <a:t>R</a:t>
            </a:r>
          </a:p>
          <a:p>
            <a:pPr algn="ctr" eaLnBrk="1" hangingPunct="1"/>
            <a:r>
              <a:rPr lang="en-US" altLang="en-US" sz="1400">
                <a:solidFill>
                  <a:srgbClr val="009900"/>
                </a:solidFill>
              </a:rPr>
              <a:t>(Reference)</a:t>
            </a:r>
          </a:p>
        </p:txBody>
      </p:sp>
      <p:sp>
        <p:nvSpPr>
          <p:cNvPr id="43668" name="Rectangle 11"/>
          <p:cNvSpPr>
            <a:spLocks noChangeArrowheads="1"/>
          </p:cNvSpPr>
          <p:nvPr/>
        </p:nvSpPr>
        <p:spPr bwMode="auto">
          <a:xfrm>
            <a:off x="4619625" y="1752600"/>
            <a:ext cx="1476375" cy="4333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1400">
                <a:solidFill>
                  <a:schemeClr val="accent2"/>
                </a:solidFill>
              </a:rPr>
              <a:t>Time Series</a:t>
            </a:r>
            <a:r>
              <a:rPr lang="en-US" altLang="en-US" sz="1600" b="1" i="1">
                <a:solidFill>
                  <a:schemeClr val="accent2"/>
                </a:solidFill>
                <a:latin typeface="Monotype Corsiva" pitchFamily="66" charset="0"/>
              </a:rPr>
              <a:t>  </a:t>
            </a:r>
            <a:r>
              <a:rPr lang="en-US" altLang="en-US" b="1" i="1">
                <a:solidFill>
                  <a:schemeClr val="accent2"/>
                </a:solidFill>
                <a:latin typeface="Monotype Corsiva" pitchFamily="66" charset="0"/>
              </a:rPr>
              <a:t>T</a:t>
            </a:r>
          </a:p>
          <a:p>
            <a:pPr algn="ctr" eaLnBrk="1" hangingPunct="1"/>
            <a:r>
              <a:rPr lang="en-US" altLang="en-US" sz="1400">
                <a:solidFill>
                  <a:schemeClr val="accent2"/>
                </a:solidFill>
              </a:rPr>
              <a:t>(Target)</a:t>
            </a:r>
          </a:p>
        </p:txBody>
      </p:sp>
      <p:grpSp>
        <p:nvGrpSpPr>
          <p:cNvPr id="43669" name="Group 65"/>
          <p:cNvGrpSpPr>
            <a:grpSpLocks/>
          </p:cNvGrpSpPr>
          <p:nvPr/>
        </p:nvGrpSpPr>
        <p:grpSpPr bwMode="auto">
          <a:xfrm>
            <a:off x="4838700" y="1524000"/>
            <a:ext cx="3695700" cy="762000"/>
            <a:chOff x="678" y="2154"/>
            <a:chExt cx="2214" cy="528"/>
          </a:xfrm>
        </p:grpSpPr>
        <p:sp>
          <p:nvSpPr>
            <p:cNvPr id="44068" name="Line 66"/>
            <p:cNvSpPr>
              <a:spLocks noChangeShapeType="1"/>
            </p:cNvSpPr>
            <p:nvPr/>
          </p:nvSpPr>
          <p:spPr bwMode="auto">
            <a:xfrm>
              <a:off x="678" y="2682"/>
              <a:ext cx="39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9" name="Line 67"/>
            <p:cNvSpPr>
              <a:spLocks noChangeShapeType="1"/>
            </p:cNvSpPr>
            <p:nvPr/>
          </p:nvSpPr>
          <p:spPr bwMode="auto">
            <a:xfrm flipV="1">
              <a:off x="1062" y="2634"/>
              <a:ext cx="132" cy="4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0" name="Line 68"/>
            <p:cNvSpPr>
              <a:spLocks noChangeShapeType="1"/>
            </p:cNvSpPr>
            <p:nvPr/>
          </p:nvSpPr>
          <p:spPr bwMode="auto">
            <a:xfrm flipV="1">
              <a:off x="1320" y="2490"/>
              <a:ext cx="259" cy="14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1" name="Line 69"/>
            <p:cNvSpPr>
              <a:spLocks noChangeShapeType="1"/>
            </p:cNvSpPr>
            <p:nvPr/>
          </p:nvSpPr>
          <p:spPr bwMode="auto">
            <a:xfrm>
              <a:off x="1194" y="2634"/>
              <a:ext cx="13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2" name="Line 70"/>
            <p:cNvSpPr>
              <a:spLocks noChangeShapeType="1"/>
            </p:cNvSpPr>
            <p:nvPr/>
          </p:nvSpPr>
          <p:spPr bwMode="auto">
            <a:xfrm>
              <a:off x="1578" y="2490"/>
              <a:ext cx="13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3" name="Line 71"/>
            <p:cNvSpPr>
              <a:spLocks noChangeShapeType="1"/>
            </p:cNvSpPr>
            <p:nvPr/>
          </p:nvSpPr>
          <p:spPr bwMode="auto">
            <a:xfrm flipV="1">
              <a:off x="1698" y="2400"/>
              <a:ext cx="144" cy="9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4" name="Line 72"/>
            <p:cNvSpPr>
              <a:spLocks noChangeShapeType="1"/>
            </p:cNvSpPr>
            <p:nvPr/>
          </p:nvSpPr>
          <p:spPr bwMode="auto">
            <a:xfrm flipV="1">
              <a:off x="1836" y="2166"/>
              <a:ext cx="138" cy="24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5" name="Line 73"/>
            <p:cNvSpPr>
              <a:spLocks noChangeShapeType="1"/>
            </p:cNvSpPr>
            <p:nvPr/>
          </p:nvSpPr>
          <p:spPr bwMode="auto">
            <a:xfrm>
              <a:off x="1968" y="2154"/>
              <a:ext cx="127" cy="9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6" name="Line 74"/>
            <p:cNvSpPr>
              <a:spLocks noChangeShapeType="1"/>
            </p:cNvSpPr>
            <p:nvPr/>
          </p:nvSpPr>
          <p:spPr bwMode="auto">
            <a:xfrm>
              <a:off x="2220" y="2298"/>
              <a:ext cx="13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7" name="Line 75"/>
            <p:cNvSpPr>
              <a:spLocks noChangeShapeType="1"/>
            </p:cNvSpPr>
            <p:nvPr/>
          </p:nvSpPr>
          <p:spPr bwMode="auto">
            <a:xfrm>
              <a:off x="2094" y="2250"/>
              <a:ext cx="132" cy="4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8" name="Line 76"/>
            <p:cNvSpPr>
              <a:spLocks noChangeShapeType="1"/>
            </p:cNvSpPr>
            <p:nvPr/>
          </p:nvSpPr>
          <p:spPr bwMode="auto">
            <a:xfrm>
              <a:off x="2346" y="2298"/>
              <a:ext cx="259" cy="9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79" name="Line 77"/>
            <p:cNvSpPr>
              <a:spLocks noChangeShapeType="1"/>
            </p:cNvSpPr>
            <p:nvPr/>
          </p:nvSpPr>
          <p:spPr bwMode="auto">
            <a:xfrm>
              <a:off x="2604" y="2394"/>
              <a:ext cx="288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670" name="Group 78"/>
          <p:cNvGrpSpPr>
            <a:grpSpLocks/>
          </p:cNvGrpSpPr>
          <p:nvPr/>
        </p:nvGrpSpPr>
        <p:grpSpPr bwMode="auto">
          <a:xfrm rot="5400000" flipV="1">
            <a:off x="2505075" y="3776663"/>
            <a:ext cx="3303587" cy="788988"/>
            <a:chOff x="678" y="1872"/>
            <a:chExt cx="2215" cy="426"/>
          </a:xfrm>
        </p:grpSpPr>
        <p:sp>
          <p:nvSpPr>
            <p:cNvPr id="44056" name="Line 79"/>
            <p:cNvSpPr>
              <a:spLocks noChangeShapeType="1"/>
            </p:cNvSpPr>
            <p:nvPr/>
          </p:nvSpPr>
          <p:spPr bwMode="auto">
            <a:xfrm>
              <a:off x="678" y="2298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7" name="Line 80"/>
            <p:cNvSpPr>
              <a:spLocks noChangeShapeType="1"/>
            </p:cNvSpPr>
            <p:nvPr/>
          </p:nvSpPr>
          <p:spPr bwMode="auto">
            <a:xfrm flipV="1">
              <a:off x="804" y="2250"/>
              <a:ext cx="132" cy="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8" name="Line 81"/>
            <p:cNvSpPr>
              <a:spLocks noChangeShapeType="1"/>
            </p:cNvSpPr>
            <p:nvPr/>
          </p:nvSpPr>
          <p:spPr bwMode="auto">
            <a:xfrm flipV="1">
              <a:off x="1062" y="2106"/>
              <a:ext cx="259" cy="14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59" name="Line 82"/>
            <p:cNvSpPr>
              <a:spLocks noChangeShapeType="1"/>
            </p:cNvSpPr>
            <p:nvPr/>
          </p:nvSpPr>
          <p:spPr bwMode="auto">
            <a:xfrm>
              <a:off x="936" y="2250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0" name="Line 83"/>
            <p:cNvSpPr>
              <a:spLocks noChangeShapeType="1"/>
            </p:cNvSpPr>
            <p:nvPr/>
          </p:nvSpPr>
          <p:spPr bwMode="auto">
            <a:xfrm>
              <a:off x="1320" y="2106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1" name="Line 84"/>
            <p:cNvSpPr>
              <a:spLocks noChangeShapeType="1"/>
            </p:cNvSpPr>
            <p:nvPr/>
          </p:nvSpPr>
          <p:spPr bwMode="auto">
            <a:xfrm flipV="1">
              <a:off x="1446" y="2010"/>
              <a:ext cx="144" cy="96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2" name="Line 85"/>
            <p:cNvSpPr>
              <a:spLocks noChangeShapeType="1"/>
            </p:cNvSpPr>
            <p:nvPr/>
          </p:nvSpPr>
          <p:spPr bwMode="auto">
            <a:xfrm flipV="1">
              <a:off x="1584" y="1872"/>
              <a:ext cx="138" cy="14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3" name="Line 86"/>
            <p:cNvSpPr>
              <a:spLocks noChangeShapeType="1"/>
            </p:cNvSpPr>
            <p:nvPr/>
          </p:nvSpPr>
          <p:spPr bwMode="auto">
            <a:xfrm>
              <a:off x="1716" y="1872"/>
              <a:ext cx="38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4" name="Line 87"/>
            <p:cNvSpPr>
              <a:spLocks noChangeShapeType="1"/>
            </p:cNvSpPr>
            <p:nvPr/>
          </p:nvSpPr>
          <p:spPr bwMode="auto">
            <a:xfrm>
              <a:off x="2490" y="2016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5" name="Line 88"/>
            <p:cNvSpPr>
              <a:spLocks noChangeAspect="1" noChangeShapeType="1"/>
            </p:cNvSpPr>
            <p:nvPr/>
          </p:nvSpPr>
          <p:spPr bwMode="auto">
            <a:xfrm>
              <a:off x="2622" y="2016"/>
              <a:ext cx="271" cy="105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6" name="Line 89"/>
            <p:cNvSpPr>
              <a:spLocks noChangeShapeType="1"/>
            </p:cNvSpPr>
            <p:nvPr/>
          </p:nvSpPr>
          <p:spPr bwMode="auto">
            <a:xfrm>
              <a:off x="2358" y="1968"/>
              <a:ext cx="132" cy="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4067" name="Line 90"/>
            <p:cNvSpPr>
              <a:spLocks noChangeShapeType="1"/>
            </p:cNvSpPr>
            <p:nvPr/>
          </p:nvSpPr>
          <p:spPr bwMode="auto">
            <a:xfrm>
              <a:off x="2100" y="1872"/>
              <a:ext cx="265" cy="96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671" name="Content Placeholder 1"/>
          <p:cNvSpPr txBox="1">
            <a:spLocks/>
          </p:cNvSpPr>
          <p:nvPr/>
        </p:nvSpPr>
        <p:spPr bwMode="auto">
          <a:xfrm>
            <a:off x="457200" y="1524000"/>
            <a:ext cx="8229600" cy="728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ts val="400"/>
              </a:spcBef>
              <a:buClr>
                <a:schemeClr val="accent1"/>
              </a:buClr>
              <a:buSzPct val="68000"/>
              <a:buFont typeface="Wingdings 3" pitchFamily="18" charset="2"/>
              <a:buChar char=""/>
            </a:pPr>
            <a:r>
              <a:rPr lang="en-US" altLang="en-US" sz="2700"/>
              <a:t>Warping Function:</a:t>
            </a:r>
          </a:p>
        </p:txBody>
      </p:sp>
      <p:sp>
        <p:nvSpPr>
          <p:cNvPr id="43" name="Text Box 101"/>
          <p:cNvSpPr txBox="1">
            <a:spLocks noChangeArrowheads="1"/>
          </p:cNvSpPr>
          <p:nvPr/>
        </p:nvSpPr>
        <p:spPr bwMode="auto">
          <a:xfrm>
            <a:off x="381000" y="3810000"/>
            <a:ext cx="3048000" cy="205740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rgbClr val="00264C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en-US" altLang="en-US" sz="1600">
                <a:solidFill>
                  <a:srgbClr val="00264C"/>
                </a:solidFill>
                <a:latin typeface="Tw Cen MT" pitchFamily="34" charset="0"/>
              </a:rPr>
              <a:t> </a:t>
            </a:r>
            <a:r>
              <a:rPr lang="en-US" altLang="en-US" sz="1600">
                <a:latin typeface="Tw Cen MT" pitchFamily="34" charset="0"/>
              </a:rPr>
              <a:t>OSSM assumes that both reference stream </a:t>
            </a:r>
            <a:r>
              <a:rPr lang="en-US" altLang="en-US" sz="1600">
                <a:solidFill>
                  <a:srgbClr val="0070C0"/>
                </a:solidFill>
                <a:latin typeface="Tw Cen MT" pitchFamily="34" charset="0"/>
              </a:rPr>
              <a:t>R </a:t>
            </a:r>
            <a:r>
              <a:rPr lang="en-US" altLang="en-US" sz="1600">
                <a:latin typeface="Tw Cen MT" pitchFamily="34" charset="0"/>
              </a:rPr>
              <a:t>and target stream </a:t>
            </a:r>
            <a:r>
              <a:rPr lang="en-US" altLang="en-US" sz="1600">
                <a:solidFill>
                  <a:srgbClr val="00B050"/>
                </a:solidFill>
                <a:latin typeface="Tw Cen MT" pitchFamily="34" charset="0"/>
              </a:rPr>
              <a:t>T </a:t>
            </a:r>
            <a:r>
              <a:rPr lang="en-US" altLang="en-US" sz="1600">
                <a:latin typeface="Tw Cen MT" pitchFamily="34" charset="0"/>
              </a:rPr>
              <a:t>may contain outliers</a:t>
            </a:r>
            <a:endParaRPr lang="en-US" altLang="en-US" sz="1600">
              <a:solidFill>
                <a:srgbClr val="00B050"/>
              </a:solidFill>
              <a:latin typeface="Tw Cen MT" pitchFamily="34" charset="0"/>
            </a:endParaRPr>
          </a:p>
          <a:p>
            <a:pPr lvl="1"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en-US" altLang="en-US" sz="1600" i="1">
                <a:latin typeface="Tw Cen MT" pitchFamily="34" charset="0"/>
              </a:rPr>
              <a:t>skips outliers in </a:t>
            </a:r>
            <a:r>
              <a:rPr lang="en-US" altLang="en-US" sz="1600">
                <a:solidFill>
                  <a:srgbClr val="00B050"/>
                </a:solidFill>
                <a:latin typeface="Tw Cen MT" pitchFamily="34" charset="0"/>
              </a:rPr>
              <a:t>T </a:t>
            </a:r>
            <a:r>
              <a:rPr lang="en-US" altLang="en-US" sz="1600" i="1">
                <a:latin typeface="Tw Cen MT" pitchFamily="34" charset="0"/>
              </a:rPr>
              <a:t>with a penalty during the matching process (</a:t>
            </a:r>
            <a:r>
              <a:rPr lang="en-US" altLang="en-US" sz="1600" i="1">
                <a:solidFill>
                  <a:srgbClr val="FF0000"/>
                </a:solidFill>
                <a:latin typeface="Tw Cen MT" pitchFamily="34" charset="0"/>
              </a:rPr>
              <a:t>1-1 mapping</a:t>
            </a:r>
            <a:r>
              <a:rPr lang="en-US" altLang="en-US" sz="1600" i="1">
                <a:latin typeface="Tw Cen MT" pitchFamily="34" charset="0"/>
              </a:rPr>
              <a:t>)</a:t>
            </a:r>
          </a:p>
          <a:p>
            <a:pPr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en-US" altLang="en-US" sz="1600">
                <a:latin typeface="Tw Cen MT" pitchFamily="34" charset="0"/>
              </a:rPr>
              <a:t>Time complexity:</a:t>
            </a:r>
            <a:r>
              <a:rPr lang="en-US" altLang="en-US" sz="1600">
                <a:solidFill>
                  <a:srgbClr val="FF0000"/>
                </a:solidFill>
                <a:latin typeface="Tw Cen MT" pitchFamily="34" charset="0"/>
              </a:rPr>
              <a:t> </a:t>
            </a:r>
            <a:r>
              <a:rPr lang="en-US" altLang="en-US" sz="1600" i="1">
                <a:solidFill>
                  <a:srgbClr val="FF0000"/>
                </a:solidFill>
                <a:latin typeface="Tw Cen MT" pitchFamily="34" charset="0"/>
              </a:rPr>
              <a:t>O(n</a:t>
            </a:r>
            <a:r>
              <a:rPr lang="en-US" altLang="en-US" sz="1600" i="1" baseline="30000">
                <a:solidFill>
                  <a:srgbClr val="FF0000"/>
                </a:solidFill>
                <a:latin typeface="Tw Cen MT" pitchFamily="34" charset="0"/>
              </a:rPr>
              <a:t>2</a:t>
            </a:r>
            <a:r>
              <a:rPr lang="en-US" altLang="en-US" sz="1600" i="1">
                <a:solidFill>
                  <a:srgbClr val="FF0000"/>
                </a:solidFill>
                <a:latin typeface="Tw Cen MT" pitchFamily="34" charset="0"/>
              </a:rPr>
              <a:t>m</a:t>
            </a:r>
            <a:r>
              <a:rPr lang="en-US" altLang="en-US" sz="1600" i="1" baseline="30000">
                <a:solidFill>
                  <a:srgbClr val="FF0000"/>
                </a:solidFill>
                <a:latin typeface="Tw Cen MT" pitchFamily="34" charset="0"/>
              </a:rPr>
              <a:t>3</a:t>
            </a:r>
            <a:r>
              <a:rPr lang="en-US" altLang="en-US" sz="1600" i="1">
                <a:solidFill>
                  <a:srgbClr val="FF0000"/>
                </a:solidFill>
                <a:latin typeface="Tw Cen MT" pitchFamily="34" charset="0"/>
              </a:rPr>
              <a:t>)</a:t>
            </a:r>
            <a:r>
              <a:rPr lang="en-US" altLang="en-US" sz="1600">
                <a:solidFill>
                  <a:srgbClr val="FF0000"/>
                </a:solidFill>
                <a:latin typeface="Tw Cen MT" pitchFamily="34" charset="0"/>
              </a:rPr>
              <a:t>.</a:t>
            </a:r>
            <a:endParaRPr lang="en-US" altLang="en-US" sz="1600" i="1">
              <a:solidFill>
                <a:srgbClr val="FF0000"/>
              </a:solidFill>
              <a:latin typeface="Tw Cen MT" pitchFamily="34" charset="0"/>
            </a:endParaRPr>
          </a:p>
        </p:txBody>
      </p:sp>
      <p:graphicFrame>
        <p:nvGraphicFramePr>
          <p:cNvPr id="44087" name="Group 1079"/>
          <p:cNvGraphicFramePr>
            <a:graphicFrameLocks noGrp="1"/>
          </p:cNvGraphicFramePr>
          <p:nvPr/>
        </p:nvGraphicFramePr>
        <p:xfrm>
          <a:off x="4800600" y="2514600"/>
          <a:ext cx="3810318" cy="3265496"/>
        </p:xfrm>
        <a:graphic>
          <a:graphicData uri="http://schemas.openxmlformats.org/drawingml/2006/table">
            <a:tbl>
              <a:tblPr/>
              <a:tblGrid>
                <a:gridCol w="223838"/>
                <a:gridCol w="223837"/>
                <a:gridCol w="225425"/>
                <a:gridCol w="223838"/>
                <a:gridCol w="223837"/>
                <a:gridCol w="223838"/>
                <a:gridCol w="223837"/>
                <a:gridCol w="223838"/>
                <a:gridCol w="225425"/>
                <a:gridCol w="223837"/>
                <a:gridCol w="223838"/>
                <a:gridCol w="223837"/>
                <a:gridCol w="239713"/>
                <a:gridCol w="208280"/>
                <a:gridCol w="225425"/>
                <a:gridCol w="223838"/>
                <a:gridCol w="223837"/>
              </a:tblGrid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3" name="Oval 53"/>
          <p:cNvSpPr>
            <a:spLocks noChangeArrowheads="1"/>
          </p:cNvSpPr>
          <p:nvPr/>
        </p:nvSpPr>
        <p:spPr bwMode="auto">
          <a:xfrm rot="16200000" flipH="1">
            <a:off x="6826250" y="3286125"/>
            <a:ext cx="174625" cy="193675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solidFill>
              <a:srgbClr val="FFFF00"/>
            </a:solidFill>
            <a:headEnd/>
            <a:tailEnd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 sz="2300">
              <a:solidFill>
                <a:srgbClr val="FFFFFF"/>
              </a:solidFill>
              <a:latin typeface="Tw Cen MT" pitchFamily="34" charset="0"/>
            </a:endParaRP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6019800" y="5816600"/>
            <a:ext cx="2819400" cy="660400"/>
            <a:chOff x="6019800" y="5816024"/>
            <a:chExt cx="2819400" cy="661486"/>
          </a:xfrm>
        </p:grpSpPr>
        <p:sp>
          <p:nvSpPr>
            <p:cNvPr id="44054" name="TextBox 68"/>
            <p:cNvSpPr txBox="1">
              <a:spLocks noChangeArrowheads="1"/>
            </p:cNvSpPr>
            <p:nvPr/>
          </p:nvSpPr>
          <p:spPr bwMode="auto">
            <a:xfrm>
              <a:off x="6019800" y="5892226"/>
              <a:ext cx="2819400" cy="5852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1600" b="1" i="1">
                  <a:solidFill>
                    <a:srgbClr val="0070C0"/>
                  </a:solidFill>
                  <a:latin typeface="Lucida Sans Unicode" pitchFamily="34" charset="0"/>
                </a:rPr>
                <a:t>Dis(I,O)</a:t>
              </a:r>
            </a:p>
            <a:p>
              <a:pPr algn="ctr" eaLnBrk="1" hangingPunct="1"/>
              <a:r>
                <a:rPr lang="en-US" altLang="en-US" sz="1600" i="1">
                  <a:solidFill>
                    <a:srgbClr val="FF0000"/>
                  </a:solidFill>
                  <a:latin typeface="Lucida Sans Unicode" pitchFamily="34" charset="0"/>
                </a:rPr>
                <a:t>May not be at OSSM(n,m)</a:t>
              </a:r>
            </a:p>
          </p:txBody>
        </p:sp>
        <p:cxnSp>
          <p:nvCxnSpPr>
            <p:cNvPr id="70" name="Straight Arrow Connector 69"/>
            <p:cNvCxnSpPr/>
            <p:nvPr/>
          </p:nvCxnSpPr>
          <p:spPr>
            <a:xfrm rot="5400000" flipH="1" flipV="1">
              <a:off x="8128627" y="5840797"/>
              <a:ext cx="203534" cy="153988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001" name="Group 102"/>
          <p:cNvGrpSpPr>
            <a:grpSpLocks/>
          </p:cNvGrpSpPr>
          <p:nvPr/>
        </p:nvGrpSpPr>
        <p:grpSpPr bwMode="auto">
          <a:xfrm>
            <a:off x="4876800" y="2590800"/>
            <a:ext cx="3657600" cy="76200"/>
            <a:chOff x="304801" y="2209801"/>
            <a:chExt cx="3657600" cy="76200"/>
          </a:xfrm>
        </p:grpSpPr>
        <p:sp>
          <p:nvSpPr>
            <p:cNvPr id="81" name="Oval 53"/>
            <p:cNvSpPr>
              <a:spLocks noChangeArrowheads="1"/>
            </p:cNvSpPr>
            <p:nvPr/>
          </p:nvSpPr>
          <p:spPr bwMode="auto">
            <a:xfrm rot="16200000" flipH="1">
              <a:off x="528639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82" name="Oval 53"/>
            <p:cNvSpPr>
              <a:spLocks noChangeArrowheads="1"/>
            </p:cNvSpPr>
            <p:nvPr/>
          </p:nvSpPr>
          <p:spPr bwMode="auto">
            <a:xfrm rot="16200000" flipH="1">
              <a:off x="752476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84" name="Oval 53"/>
            <p:cNvSpPr>
              <a:spLocks noChangeArrowheads="1"/>
            </p:cNvSpPr>
            <p:nvPr/>
          </p:nvSpPr>
          <p:spPr bwMode="auto">
            <a:xfrm rot="16200000" flipH="1">
              <a:off x="976314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85" name="Oval 53"/>
            <p:cNvSpPr>
              <a:spLocks noChangeArrowheads="1"/>
            </p:cNvSpPr>
            <p:nvPr/>
          </p:nvSpPr>
          <p:spPr bwMode="auto">
            <a:xfrm rot="16200000" flipH="1">
              <a:off x="1200151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86" name="Oval 53"/>
            <p:cNvSpPr>
              <a:spLocks noChangeArrowheads="1"/>
            </p:cNvSpPr>
            <p:nvPr/>
          </p:nvSpPr>
          <p:spPr bwMode="auto">
            <a:xfrm rot="16200000" flipH="1">
              <a:off x="304801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89" name="Oval 53"/>
            <p:cNvSpPr>
              <a:spLocks noChangeArrowheads="1"/>
            </p:cNvSpPr>
            <p:nvPr/>
          </p:nvSpPr>
          <p:spPr bwMode="auto">
            <a:xfrm rot="16200000" flipH="1">
              <a:off x="1647826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0" name="Oval 53"/>
            <p:cNvSpPr>
              <a:spLocks noChangeArrowheads="1"/>
            </p:cNvSpPr>
            <p:nvPr/>
          </p:nvSpPr>
          <p:spPr bwMode="auto">
            <a:xfrm rot="16200000" flipH="1">
              <a:off x="1871664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3" name="Oval 53"/>
            <p:cNvSpPr>
              <a:spLocks noChangeArrowheads="1"/>
            </p:cNvSpPr>
            <p:nvPr/>
          </p:nvSpPr>
          <p:spPr bwMode="auto">
            <a:xfrm rot="16200000" flipH="1">
              <a:off x="2095501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4" name="Oval 53"/>
            <p:cNvSpPr>
              <a:spLocks noChangeArrowheads="1"/>
            </p:cNvSpPr>
            <p:nvPr/>
          </p:nvSpPr>
          <p:spPr bwMode="auto">
            <a:xfrm rot="16200000" flipH="1">
              <a:off x="2319339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5" name="Oval 53"/>
            <p:cNvSpPr>
              <a:spLocks noChangeArrowheads="1"/>
            </p:cNvSpPr>
            <p:nvPr/>
          </p:nvSpPr>
          <p:spPr bwMode="auto">
            <a:xfrm rot="16200000" flipH="1">
              <a:off x="1423989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8" name="Oval 53"/>
            <p:cNvSpPr>
              <a:spLocks noChangeArrowheads="1"/>
            </p:cNvSpPr>
            <p:nvPr/>
          </p:nvSpPr>
          <p:spPr bwMode="auto">
            <a:xfrm rot="16200000" flipH="1">
              <a:off x="2767014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9" name="Oval 53"/>
            <p:cNvSpPr>
              <a:spLocks noChangeArrowheads="1"/>
            </p:cNvSpPr>
            <p:nvPr/>
          </p:nvSpPr>
          <p:spPr bwMode="auto">
            <a:xfrm rot="16200000" flipH="1">
              <a:off x="2990851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00" name="Oval 53"/>
            <p:cNvSpPr>
              <a:spLocks noChangeArrowheads="1"/>
            </p:cNvSpPr>
            <p:nvPr/>
          </p:nvSpPr>
          <p:spPr bwMode="auto">
            <a:xfrm rot="16200000" flipH="1">
              <a:off x="3214689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01" name="Oval 53"/>
            <p:cNvSpPr>
              <a:spLocks noChangeArrowheads="1"/>
            </p:cNvSpPr>
            <p:nvPr/>
          </p:nvSpPr>
          <p:spPr bwMode="auto">
            <a:xfrm rot="16200000" flipH="1">
              <a:off x="3438526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02" name="Oval 53"/>
            <p:cNvSpPr>
              <a:spLocks noChangeArrowheads="1"/>
            </p:cNvSpPr>
            <p:nvPr/>
          </p:nvSpPr>
          <p:spPr bwMode="auto">
            <a:xfrm rot="16200000" flipH="1">
              <a:off x="2543176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06" name="Oval 53"/>
            <p:cNvSpPr>
              <a:spLocks noChangeArrowheads="1"/>
            </p:cNvSpPr>
            <p:nvPr/>
          </p:nvSpPr>
          <p:spPr bwMode="auto">
            <a:xfrm rot="16200000" flipH="1">
              <a:off x="3886201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07" name="Oval 53"/>
            <p:cNvSpPr>
              <a:spLocks noChangeArrowheads="1"/>
            </p:cNvSpPr>
            <p:nvPr/>
          </p:nvSpPr>
          <p:spPr bwMode="auto">
            <a:xfrm rot="16200000" flipH="1">
              <a:off x="3662364" y="2209801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</p:grpSp>
      <p:sp>
        <p:nvSpPr>
          <p:cNvPr id="44002" name="Rectangle 5"/>
          <p:cNvSpPr>
            <a:spLocks noChangeArrowheads="1"/>
          </p:cNvSpPr>
          <p:nvPr/>
        </p:nvSpPr>
        <p:spPr bwMode="auto">
          <a:xfrm>
            <a:off x="4584700" y="5527675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 b="1" i="1">
                <a:solidFill>
                  <a:srgbClr val="009900"/>
                </a:solidFill>
                <a:latin typeface="Times New Roman" pitchFamily="18" charset="0"/>
              </a:rPr>
              <a:t>n</a:t>
            </a:r>
          </a:p>
        </p:txBody>
      </p:sp>
      <p:grpSp>
        <p:nvGrpSpPr>
          <p:cNvPr id="6" name="Group 144"/>
          <p:cNvGrpSpPr>
            <a:grpSpLocks/>
          </p:cNvGrpSpPr>
          <p:nvPr/>
        </p:nvGrpSpPr>
        <p:grpSpPr bwMode="auto">
          <a:xfrm>
            <a:off x="4876800" y="2743200"/>
            <a:ext cx="76200" cy="2971800"/>
            <a:chOff x="2819400" y="2743200"/>
            <a:chExt cx="76200" cy="2971800"/>
          </a:xfrm>
        </p:grpSpPr>
        <p:sp>
          <p:nvSpPr>
            <p:cNvPr id="116" name="Oval 53"/>
            <p:cNvSpPr>
              <a:spLocks noChangeArrowheads="1"/>
            </p:cNvSpPr>
            <p:nvPr/>
          </p:nvSpPr>
          <p:spPr bwMode="auto">
            <a:xfrm flipH="1">
              <a:off x="2819400" y="5059363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17" name="Oval 53"/>
            <p:cNvSpPr>
              <a:spLocks noChangeArrowheads="1"/>
            </p:cNvSpPr>
            <p:nvPr/>
          </p:nvSpPr>
          <p:spPr bwMode="auto">
            <a:xfrm flipH="1">
              <a:off x="2819400" y="5253038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18" name="Oval 53"/>
            <p:cNvSpPr>
              <a:spLocks noChangeArrowheads="1"/>
            </p:cNvSpPr>
            <p:nvPr/>
          </p:nvSpPr>
          <p:spPr bwMode="auto">
            <a:xfrm flipH="1">
              <a:off x="2819400" y="544512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19" name="Oval 53"/>
            <p:cNvSpPr>
              <a:spLocks noChangeArrowheads="1"/>
            </p:cNvSpPr>
            <p:nvPr/>
          </p:nvSpPr>
          <p:spPr bwMode="auto">
            <a:xfrm flipH="1">
              <a:off x="2819400" y="5638800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20" name="Oval 53"/>
            <p:cNvSpPr>
              <a:spLocks noChangeArrowheads="1"/>
            </p:cNvSpPr>
            <p:nvPr/>
          </p:nvSpPr>
          <p:spPr bwMode="auto">
            <a:xfrm flipH="1">
              <a:off x="2819400" y="486727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33" name="Oval 53"/>
            <p:cNvSpPr>
              <a:spLocks noChangeArrowheads="1"/>
            </p:cNvSpPr>
            <p:nvPr/>
          </p:nvSpPr>
          <p:spPr bwMode="auto">
            <a:xfrm flipH="1">
              <a:off x="2819400" y="4094163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34" name="Oval 53"/>
            <p:cNvSpPr>
              <a:spLocks noChangeArrowheads="1"/>
            </p:cNvSpPr>
            <p:nvPr/>
          </p:nvSpPr>
          <p:spPr bwMode="auto">
            <a:xfrm flipH="1">
              <a:off x="2819400" y="4287838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35" name="Oval 53"/>
            <p:cNvSpPr>
              <a:spLocks noChangeArrowheads="1"/>
            </p:cNvSpPr>
            <p:nvPr/>
          </p:nvSpPr>
          <p:spPr bwMode="auto">
            <a:xfrm flipH="1">
              <a:off x="2819400" y="447992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36" name="Oval 53"/>
            <p:cNvSpPr>
              <a:spLocks noChangeArrowheads="1"/>
            </p:cNvSpPr>
            <p:nvPr/>
          </p:nvSpPr>
          <p:spPr bwMode="auto">
            <a:xfrm flipH="1">
              <a:off x="2819400" y="4673600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37" name="Oval 53"/>
            <p:cNvSpPr>
              <a:spLocks noChangeArrowheads="1"/>
            </p:cNvSpPr>
            <p:nvPr/>
          </p:nvSpPr>
          <p:spPr bwMode="auto">
            <a:xfrm flipH="1">
              <a:off x="2819400" y="390207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39" name="Oval 53"/>
            <p:cNvSpPr>
              <a:spLocks noChangeArrowheads="1"/>
            </p:cNvSpPr>
            <p:nvPr/>
          </p:nvSpPr>
          <p:spPr bwMode="auto">
            <a:xfrm flipH="1">
              <a:off x="2819400" y="3128963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40" name="Oval 53"/>
            <p:cNvSpPr>
              <a:spLocks noChangeArrowheads="1"/>
            </p:cNvSpPr>
            <p:nvPr/>
          </p:nvSpPr>
          <p:spPr bwMode="auto">
            <a:xfrm flipH="1">
              <a:off x="2819400" y="3322638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41" name="Oval 53"/>
            <p:cNvSpPr>
              <a:spLocks noChangeArrowheads="1"/>
            </p:cNvSpPr>
            <p:nvPr/>
          </p:nvSpPr>
          <p:spPr bwMode="auto">
            <a:xfrm flipH="1">
              <a:off x="2819400" y="351472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42" name="Oval 53"/>
            <p:cNvSpPr>
              <a:spLocks noChangeArrowheads="1"/>
            </p:cNvSpPr>
            <p:nvPr/>
          </p:nvSpPr>
          <p:spPr bwMode="auto">
            <a:xfrm flipH="1">
              <a:off x="2819400" y="3708400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43" name="Oval 53"/>
            <p:cNvSpPr>
              <a:spLocks noChangeArrowheads="1"/>
            </p:cNvSpPr>
            <p:nvPr/>
          </p:nvSpPr>
          <p:spPr bwMode="auto">
            <a:xfrm flipH="1">
              <a:off x="2819400" y="293687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44" name="Oval 53"/>
            <p:cNvSpPr>
              <a:spLocks noChangeArrowheads="1"/>
            </p:cNvSpPr>
            <p:nvPr/>
          </p:nvSpPr>
          <p:spPr bwMode="auto">
            <a:xfrm flipH="1">
              <a:off x="2819400" y="2743200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</p:grpSp>
      <p:sp>
        <p:nvSpPr>
          <p:cNvPr id="153" name="Rectangular Callout 152"/>
          <p:cNvSpPr/>
          <p:nvPr/>
        </p:nvSpPr>
        <p:spPr>
          <a:xfrm>
            <a:off x="7543800" y="2895600"/>
            <a:ext cx="1219200" cy="381000"/>
          </a:xfrm>
          <a:prstGeom prst="wedgeRectCallout">
            <a:avLst>
              <a:gd name="adj1" fmla="val -99392"/>
              <a:gd name="adj2" fmla="val 78125"/>
            </a:avLst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500" b="1" dirty="0">
                <a:solidFill>
                  <a:srgbClr val="FFFF00"/>
                </a:solidFill>
              </a:rPr>
              <a:t>OSSM(</a:t>
            </a:r>
            <a:r>
              <a:rPr lang="en-US" sz="1500" b="1" dirty="0" err="1">
                <a:solidFill>
                  <a:srgbClr val="FFFF00"/>
                </a:solidFill>
              </a:rPr>
              <a:t>p,q</a:t>
            </a:r>
            <a:r>
              <a:rPr lang="en-US" sz="1500" b="1" dirty="0">
                <a:solidFill>
                  <a:srgbClr val="FFFF00"/>
                </a:solidFill>
              </a:rPr>
              <a:t>)</a:t>
            </a:r>
          </a:p>
        </p:txBody>
      </p:sp>
      <p:sp>
        <p:nvSpPr>
          <p:cNvPr id="44005" name="Title 7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3200" smtClean="0"/>
              <a:t>Previous Method: </a:t>
            </a:r>
            <a:br>
              <a:rPr lang="en-US" altLang="en-US" sz="3200" smtClean="0"/>
            </a:br>
            <a:r>
              <a:rPr lang="en-US" altLang="en-US" sz="3200" smtClean="0"/>
              <a:t>Optimal Subsequence with Merge (OSSM)</a:t>
            </a:r>
          </a:p>
        </p:txBody>
      </p:sp>
      <p:sp>
        <p:nvSpPr>
          <p:cNvPr id="44008" name="Slide Number Placeholder 109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6AA5BB1B-D2A5-451A-8B98-D4F13DF38EDB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56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sp>
        <p:nvSpPr>
          <p:cNvPr id="44083" name="AutoShape 1075"/>
          <p:cNvSpPr>
            <a:spLocks noChangeArrowheads="1"/>
          </p:cNvSpPr>
          <p:nvPr/>
        </p:nvSpPr>
        <p:spPr bwMode="auto">
          <a:xfrm>
            <a:off x="5029200" y="2743200"/>
            <a:ext cx="457200" cy="152400"/>
          </a:xfrm>
          <a:prstGeom prst="rightArrow">
            <a:avLst>
              <a:gd name="adj1" fmla="val 50000"/>
              <a:gd name="adj2" fmla="val 75000"/>
            </a:avLst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4" name="AutoShape 1076"/>
          <p:cNvSpPr>
            <a:spLocks noChangeArrowheads="1"/>
          </p:cNvSpPr>
          <p:nvPr/>
        </p:nvSpPr>
        <p:spPr bwMode="auto">
          <a:xfrm>
            <a:off x="6823075" y="4267200"/>
            <a:ext cx="212725" cy="153988"/>
          </a:xfrm>
          <a:prstGeom prst="rightArrow">
            <a:avLst>
              <a:gd name="adj1" fmla="val 50000"/>
              <a:gd name="adj2" fmla="val 34536"/>
            </a:avLst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5" name="AutoShape 1077"/>
          <p:cNvSpPr>
            <a:spLocks noChangeArrowheads="1"/>
          </p:cNvSpPr>
          <p:nvPr/>
        </p:nvSpPr>
        <p:spPr bwMode="auto">
          <a:xfrm rot="5400000">
            <a:off x="6285706" y="3585370"/>
            <a:ext cx="371475" cy="150812"/>
          </a:xfrm>
          <a:prstGeom prst="rightArrow">
            <a:avLst>
              <a:gd name="adj1" fmla="val 50000"/>
              <a:gd name="adj2" fmla="val 61579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6" name="AutoShape 1078"/>
          <p:cNvSpPr>
            <a:spLocks noChangeArrowheads="1"/>
          </p:cNvSpPr>
          <p:nvPr/>
        </p:nvSpPr>
        <p:spPr bwMode="auto">
          <a:xfrm rot="5400000">
            <a:off x="6869113" y="4445000"/>
            <a:ext cx="552450" cy="158750"/>
          </a:xfrm>
          <a:prstGeom prst="rightArrow">
            <a:avLst>
              <a:gd name="adj1" fmla="val 50000"/>
              <a:gd name="adj2" fmla="val 87000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8" name="AutoShape 1080"/>
          <p:cNvSpPr>
            <a:spLocks noChangeArrowheads="1"/>
          </p:cNvSpPr>
          <p:nvPr/>
        </p:nvSpPr>
        <p:spPr bwMode="auto">
          <a:xfrm>
            <a:off x="533400" y="2667000"/>
            <a:ext cx="566738" cy="152400"/>
          </a:xfrm>
          <a:prstGeom prst="rightArrow">
            <a:avLst>
              <a:gd name="adj1" fmla="val 50000"/>
              <a:gd name="adj2" fmla="val 92969"/>
            </a:avLst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9" name="AutoShape 1081"/>
          <p:cNvSpPr>
            <a:spLocks noChangeArrowheads="1"/>
          </p:cNvSpPr>
          <p:nvPr/>
        </p:nvSpPr>
        <p:spPr bwMode="auto">
          <a:xfrm rot="5400000">
            <a:off x="517525" y="2987675"/>
            <a:ext cx="371475" cy="187325"/>
          </a:xfrm>
          <a:prstGeom prst="rightArrow">
            <a:avLst>
              <a:gd name="adj1" fmla="val 50000"/>
              <a:gd name="adj2" fmla="val 49576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0" name="Rectangle 1082"/>
          <p:cNvSpPr>
            <a:spLocks noChangeArrowheads="1"/>
          </p:cNvSpPr>
          <p:nvPr/>
        </p:nvSpPr>
        <p:spPr bwMode="auto">
          <a:xfrm>
            <a:off x="609600" y="2286000"/>
            <a:ext cx="282575" cy="228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1" name="Text Box 1083"/>
          <p:cNvSpPr txBox="1">
            <a:spLocks noChangeArrowheads="1"/>
          </p:cNvSpPr>
          <p:nvPr/>
        </p:nvSpPr>
        <p:spPr bwMode="auto">
          <a:xfrm>
            <a:off x="1219200" y="2286000"/>
            <a:ext cx="1981200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400"/>
              <a:t>1-1 mapping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w/o penalty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with penalty</a:t>
            </a:r>
          </a:p>
        </p:txBody>
      </p:sp>
      <p:sp>
        <p:nvSpPr>
          <p:cNvPr id="44092" name="AutoShape 1084"/>
          <p:cNvSpPr>
            <a:spLocks noChangeArrowheads="1"/>
          </p:cNvSpPr>
          <p:nvPr/>
        </p:nvSpPr>
        <p:spPr bwMode="auto">
          <a:xfrm>
            <a:off x="7950200" y="5621338"/>
            <a:ext cx="212725" cy="153987"/>
          </a:xfrm>
          <a:prstGeom prst="rightArrow">
            <a:avLst>
              <a:gd name="adj1" fmla="val 50000"/>
              <a:gd name="adj2" fmla="val 34536"/>
            </a:avLst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3" name="AutoShape 1085"/>
          <p:cNvSpPr>
            <a:spLocks noChangeArrowheads="1"/>
          </p:cNvSpPr>
          <p:nvPr/>
        </p:nvSpPr>
        <p:spPr bwMode="auto">
          <a:xfrm>
            <a:off x="8401050" y="5621338"/>
            <a:ext cx="212725" cy="153987"/>
          </a:xfrm>
          <a:prstGeom prst="rightArrow">
            <a:avLst>
              <a:gd name="adj1" fmla="val 50000"/>
              <a:gd name="adj2" fmla="val 34536"/>
            </a:avLst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527634407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440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 nodeType="clickPar">
                      <p:stCondLst>
                        <p:cond delay="indefinite"/>
                      </p:stCondLst>
                      <p:childTnLst>
                        <p:par>
                          <p:cTn id="2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40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44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40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4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4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44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153" grpId="0" animBg="1"/>
      <p:bldP spid="44083" grpId="0" animBg="1"/>
      <p:bldP spid="44084" grpId="0" animBg="1"/>
      <p:bldP spid="44085" grpId="0" animBg="1"/>
      <p:bldP spid="44086" grpId="0" animBg="1"/>
      <p:bldP spid="44092" grpId="0" animBg="1"/>
      <p:bldP spid="44093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itle 1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/>
          <a:lstStyle/>
          <a:p>
            <a:pPr eaLnBrk="1" hangingPunct="1"/>
            <a:r>
              <a:rPr lang="en-US" altLang="en-US" smtClean="0"/>
              <a:t>Problem of previous methods:</a:t>
            </a:r>
          </a:p>
        </p:txBody>
      </p:sp>
      <p:sp>
        <p:nvSpPr>
          <p:cNvPr id="45059" name="Content Placeholder 2"/>
          <p:cNvSpPr>
            <a:spLocks noGrp="1"/>
          </p:cNvSpPr>
          <p:nvPr>
            <p:ph sz="quarter" idx="1"/>
          </p:nvPr>
        </p:nvSpPr>
        <p:spPr>
          <a:xfrm>
            <a:off x="612775" y="1600200"/>
            <a:ext cx="8153400" cy="44958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DTW</a:t>
            </a:r>
          </a:p>
          <a:p>
            <a:pPr lvl="1" eaLnBrk="1" hangingPunct="1"/>
            <a:r>
              <a:rPr lang="en-US" altLang="en-US" dirty="0" smtClean="0"/>
              <a:t>Cannot cope with clock skew</a:t>
            </a:r>
          </a:p>
          <a:p>
            <a:pPr lvl="1" eaLnBrk="1" hangingPunct="1"/>
            <a:r>
              <a:rPr lang="en-US" altLang="en-US" dirty="0" smtClean="0"/>
              <a:t>Cannot deal with chaff packet</a:t>
            </a:r>
          </a:p>
          <a:p>
            <a:pPr eaLnBrk="1" hangingPunct="1"/>
            <a:endParaRPr lang="en-US" altLang="en-US" dirty="0" smtClean="0"/>
          </a:p>
          <a:p>
            <a:pPr eaLnBrk="1" hangingPunct="1"/>
            <a:r>
              <a:rPr lang="en-US" altLang="en-US" dirty="0" smtClean="0"/>
              <a:t>OSSM</a:t>
            </a:r>
          </a:p>
          <a:p>
            <a:pPr lvl="1" eaLnBrk="1" hangingPunct="1"/>
            <a:r>
              <a:rPr lang="en-US" altLang="en-US" dirty="0" smtClean="0"/>
              <a:t>Cope with some a limited amount of chaff</a:t>
            </a:r>
          </a:p>
          <a:p>
            <a:pPr lvl="1" eaLnBrk="1" hangingPunct="1"/>
            <a:r>
              <a:rPr lang="en-US" altLang="en-US" dirty="0" smtClean="0"/>
              <a:t>Very high time complexity: OSSM: O(n</a:t>
            </a:r>
            <a:r>
              <a:rPr lang="en-US" altLang="en-US" baseline="30000" dirty="0" smtClean="0"/>
              <a:t>2</a:t>
            </a:r>
            <a:r>
              <a:rPr lang="en-US" altLang="en-US" dirty="0" smtClean="0"/>
              <a:t>m</a:t>
            </a:r>
            <a:r>
              <a:rPr lang="en-US" altLang="en-US" baseline="30000" dirty="0" smtClean="0"/>
              <a:t>3</a:t>
            </a:r>
            <a:r>
              <a:rPr lang="en-US" altLang="en-US" dirty="0" smtClean="0"/>
              <a:t>) </a:t>
            </a:r>
          </a:p>
          <a:p>
            <a:pPr eaLnBrk="1" hangingPunct="1"/>
            <a:endParaRPr lang="en-US" altLang="en-US" dirty="0" smtClean="0"/>
          </a:p>
          <a:p>
            <a:pPr eaLnBrk="1" hangingPunct="1"/>
            <a:endParaRPr lang="en-US" altLang="en-US" dirty="0" smtClean="0"/>
          </a:p>
        </p:txBody>
      </p:sp>
      <p:sp>
        <p:nvSpPr>
          <p:cNvPr id="45062" name="Slide Number Placeholder 5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1919CBC3-861B-4963-B8F5-276C303D0857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57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6407059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Title 4"/>
          <p:cNvSpPr>
            <a:spLocks noGrp="1"/>
          </p:cNvSpPr>
          <p:nvPr>
            <p:ph type="title"/>
          </p:nvPr>
        </p:nvSpPr>
        <p:spPr>
          <a:xfrm>
            <a:off x="533400" y="228600"/>
            <a:ext cx="8153400" cy="990600"/>
          </a:xfrm>
        </p:spPr>
        <p:txBody>
          <a:bodyPr/>
          <a:lstStyle/>
          <a:p>
            <a:pPr eaLnBrk="1" hangingPunct="1"/>
            <a:r>
              <a:rPr lang="en-US" altLang="en-US" sz="2900" dirty="0" smtClean="0"/>
              <a:t>New Method I: </a:t>
            </a:r>
            <a:br>
              <a:rPr lang="en-US" altLang="en-US" sz="2900" dirty="0" smtClean="0"/>
            </a:br>
            <a:r>
              <a:rPr lang="en-US" altLang="en-US" sz="2900" dirty="0" smtClean="0"/>
              <a:t>Dynamic Time Warping with Window (DTWW)</a:t>
            </a:r>
          </a:p>
        </p:txBody>
      </p:sp>
      <p:sp>
        <p:nvSpPr>
          <p:cNvPr id="47107" name="Content Placeholder 8"/>
          <p:cNvSpPr>
            <a:spLocks noGrp="1"/>
          </p:cNvSpPr>
          <p:nvPr>
            <p:ph sz="quarter" idx="1"/>
          </p:nvPr>
        </p:nvSpPr>
        <p:spPr>
          <a:xfrm>
            <a:off x="533400" y="1481138"/>
            <a:ext cx="8153400" cy="2633662"/>
          </a:xfrm>
        </p:spPr>
        <p:txBody>
          <a:bodyPr/>
          <a:lstStyle/>
          <a:p>
            <a:pPr eaLnBrk="1" hangingPunct="1"/>
            <a:r>
              <a:rPr lang="en-US" altLang="en-US" sz="1700" smtClean="0">
                <a:latin typeface="Arial" charset="0"/>
              </a:rPr>
              <a:t>Giving a fixed time window:</a:t>
            </a:r>
          </a:p>
          <a:p>
            <a:pPr lvl="1" eaLnBrk="1" hangingPunct="1"/>
            <a:r>
              <a:rPr lang="en-US" altLang="en-US" sz="1500" smtClean="0">
                <a:latin typeface="Arial" charset="0"/>
              </a:rPr>
              <a:t>Reference Stream R: a subsequence of timestamps with the window from the end.</a:t>
            </a:r>
          </a:p>
          <a:p>
            <a:pPr lvl="1" eaLnBrk="1" hangingPunct="1"/>
            <a:r>
              <a:rPr lang="en-US" altLang="en-US" sz="1500" smtClean="0">
                <a:latin typeface="Arial" charset="0"/>
              </a:rPr>
              <a:t>Target Stream T: a subsequence of timestamps by using a sliding window operation on the upstream</a:t>
            </a:r>
          </a:p>
          <a:p>
            <a:pPr lvl="1" eaLnBrk="1" hangingPunct="1"/>
            <a:r>
              <a:rPr lang="en-US" altLang="en-US" sz="1500" smtClean="0">
                <a:latin typeface="Arial" charset="0"/>
              </a:rPr>
              <a:t>The sliding window has the start point with an increment of 1 second at a time. </a:t>
            </a:r>
          </a:p>
          <a:p>
            <a:pPr eaLnBrk="1" hangingPunct="1"/>
            <a:r>
              <a:rPr lang="en-US" altLang="en-US" sz="1700" smtClean="0">
                <a:latin typeface="Arial" charset="0"/>
              </a:rPr>
              <a:t>Uses the DTW function to calculate the dissimilarity score for every pair of R and T.</a:t>
            </a:r>
          </a:p>
          <a:p>
            <a:pPr eaLnBrk="1" hangingPunct="1"/>
            <a:r>
              <a:rPr lang="en-US" altLang="en-US" sz="1700" smtClean="0">
                <a:latin typeface="Arial" charset="0"/>
              </a:rPr>
              <a:t>The minimum dissimilarity score of all pairs is treated as the final dissimilarity for this connection pair.  </a:t>
            </a:r>
            <a:endParaRPr lang="en-US" altLang="en-US" sz="1300" smtClean="0">
              <a:latin typeface="Arial" charset="0"/>
            </a:endParaRPr>
          </a:p>
        </p:txBody>
      </p:sp>
      <p:sp>
        <p:nvSpPr>
          <p:cNvPr id="47110" name="Slide Number Placeholder 43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B7CDED78-A72E-48BF-A77F-7D722A6F2343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58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grpSp>
        <p:nvGrpSpPr>
          <p:cNvPr id="2" name="Group 61"/>
          <p:cNvGrpSpPr>
            <a:grpSpLocks/>
          </p:cNvGrpSpPr>
          <p:nvPr/>
        </p:nvGrpSpPr>
        <p:grpSpPr bwMode="auto">
          <a:xfrm>
            <a:off x="5943600" y="5334000"/>
            <a:ext cx="1163638" cy="1143000"/>
            <a:chOff x="5943600" y="5257800"/>
            <a:chExt cx="1163637" cy="1143000"/>
          </a:xfrm>
        </p:grpSpPr>
        <p:sp>
          <p:nvSpPr>
            <p:cNvPr id="47145" name="Text Box 2"/>
            <p:cNvSpPr txBox="1">
              <a:spLocks noChangeArrowheads="1"/>
            </p:cNvSpPr>
            <p:nvPr/>
          </p:nvSpPr>
          <p:spPr bwMode="auto">
            <a:xfrm>
              <a:off x="6096000" y="5257800"/>
              <a:ext cx="990600" cy="410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spcAft>
                  <a:spcPts val="1000"/>
                </a:spcAft>
              </a:pPr>
              <a:r>
                <a:rPr lang="en-US" altLang="zh-TW" sz="1600" b="1" i="1">
                  <a:solidFill>
                    <a:srgbClr val="FF0000"/>
                  </a:solidFill>
                  <a:latin typeface="Times New Roman" pitchFamily="18" charset="0"/>
                  <a:ea typeface="PMingLiU" pitchFamily="18" charset="-120"/>
                  <a:cs typeface="Times New Roman" pitchFamily="18" charset="0"/>
                </a:rPr>
                <a:t>Window</a:t>
              </a:r>
              <a:endParaRPr lang="en-US" altLang="en-US" sz="1600">
                <a:latin typeface="Times New Roman" pitchFamily="18" charset="0"/>
                <a:ea typeface="PMingLiU" pitchFamily="18" charset="-120"/>
                <a:cs typeface="Times New Roman" pitchFamily="18" charset="0"/>
              </a:endParaRPr>
            </a:p>
          </p:txBody>
        </p:sp>
        <p:sp>
          <p:nvSpPr>
            <p:cNvPr id="47146" name="AutoShape 5"/>
            <p:cNvSpPr>
              <a:spLocks noChangeArrowheads="1"/>
            </p:cNvSpPr>
            <p:nvPr/>
          </p:nvSpPr>
          <p:spPr bwMode="auto">
            <a:xfrm>
              <a:off x="5943600" y="5621118"/>
              <a:ext cx="1163637" cy="779682"/>
            </a:xfrm>
            <a:prstGeom prst="roundRect">
              <a:avLst>
                <a:gd name="adj" fmla="val 16667"/>
              </a:avLst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</p:grpSp>
      <p:sp>
        <p:nvSpPr>
          <p:cNvPr id="38" name="TextBox 37"/>
          <p:cNvSpPr txBox="1">
            <a:spLocks noChangeArrowheads="1"/>
          </p:cNvSpPr>
          <p:nvPr/>
        </p:nvSpPr>
        <p:spPr bwMode="auto">
          <a:xfrm>
            <a:off x="3352800" y="4191000"/>
            <a:ext cx="25146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2DA2BF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1600">
                <a:latin typeface="Times New Roman" pitchFamily="18" charset="0"/>
                <a:cs typeface="Times New Roman" pitchFamily="18" charset="0"/>
              </a:rPr>
              <a:t>Up stream (Target)</a:t>
            </a:r>
          </a:p>
        </p:txBody>
      </p:sp>
      <p:sp>
        <p:nvSpPr>
          <p:cNvPr id="39" name="TextBox 38"/>
          <p:cNvSpPr txBox="1">
            <a:spLocks noChangeArrowheads="1"/>
          </p:cNvSpPr>
          <p:nvPr/>
        </p:nvSpPr>
        <p:spPr bwMode="auto">
          <a:xfrm>
            <a:off x="3352800" y="5486400"/>
            <a:ext cx="2438400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1600">
                <a:latin typeface="Times New Roman" pitchFamily="18" charset="0"/>
                <a:cs typeface="Times New Roman" pitchFamily="18" charset="0"/>
              </a:rPr>
              <a:t>Down stream (Reference)</a:t>
            </a:r>
          </a:p>
        </p:txBody>
      </p:sp>
      <p:sp>
        <p:nvSpPr>
          <p:cNvPr id="61" name="AutoShape 5"/>
          <p:cNvSpPr>
            <a:spLocks noChangeArrowheads="1"/>
          </p:cNvSpPr>
          <p:nvPr/>
        </p:nvSpPr>
        <p:spPr bwMode="auto">
          <a:xfrm>
            <a:off x="1752600" y="4419600"/>
            <a:ext cx="1163638" cy="762000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2DA2B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grpSp>
        <p:nvGrpSpPr>
          <p:cNvPr id="47122" name="Group 94"/>
          <p:cNvGrpSpPr>
            <a:grpSpLocks/>
          </p:cNvGrpSpPr>
          <p:nvPr/>
        </p:nvGrpSpPr>
        <p:grpSpPr bwMode="auto">
          <a:xfrm>
            <a:off x="1981200" y="4572000"/>
            <a:ext cx="5334000" cy="2057400"/>
            <a:chOff x="457200" y="1752600"/>
            <a:chExt cx="3581400" cy="1475601"/>
          </a:xfrm>
        </p:grpSpPr>
        <p:cxnSp>
          <p:nvCxnSpPr>
            <p:cNvPr id="96" name="Straight Arrow Connector 95"/>
            <p:cNvCxnSpPr/>
            <p:nvPr/>
          </p:nvCxnSpPr>
          <p:spPr>
            <a:xfrm>
              <a:off x="457200" y="1828885"/>
              <a:ext cx="3505722" cy="1138"/>
            </a:xfrm>
            <a:prstGeom prst="straightConnector1">
              <a:avLst/>
            </a:prstGeom>
            <a:ln>
              <a:solidFill>
                <a:schemeClr val="bg1">
                  <a:lumMod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Arrow Connector 96"/>
            <p:cNvCxnSpPr/>
            <p:nvPr/>
          </p:nvCxnSpPr>
          <p:spPr>
            <a:xfrm>
              <a:off x="457200" y="2814896"/>
              <a:ext cx="3505722" cy="4554"/>
            </a:xfrm>
            <a:prstGeom prst="straightConnector1">
              <a:avLst/>
            </a:prstGeom>
            <a:ln>
              <a:solidFill>
                <a:schemeClr val="bg1">
                  <a:lumMod val="50000"/>
                </a:schemeClr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Oval 129"/>
            <p:cNvSpPr>
              <a:spLocks noChangeArrowheads="1"/>
            </p:cNvSpPr>
            <p:nvPr/>
          </p:nvSpPr>
          <p:spPr bwMode="auto">
            <a:xfrm rot="5400000">
              <a:off x="3505580" y="1752673"/>
              <a:ext cx="152570" cy="15242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99" name="Oval 129"/>
            <p:cNvSpPr>
              <a:spLocks noChangeArrowheads="1"/>
            </p:cNvSpPr>
            <p:nvPr/>
          </p:nvSpPr>
          <p:spPr bwMode="auto">
            <a:xfrm rot="5400000">
              <a:off x="761972" y="2738685"/>
              <a:ext cx="152570" cy="15242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00" name="Oval 129"/>
            <p:cNvSpPr>
              <a:spLocks noChangeArrowheads="1"/>
            </p:cNvSpPr>
            <p:nvPr/>
          </p:nvSpPr>
          <p:spPr bwMode="auto">
            <a:xfrm rot="5400000">
              <a:off x="1219240" y="2738685"/>
              <a:ext cx="152570" cy="15242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01" name="Oval 129"/>
            <p:cNvSpPr>
              <a:spLocks noChangeArrowheads="1"/>
            </p:cNvSpPr>
            <p:nvPr/>
          </p:nvSpPr>
          <p:spPr bwMode="auto">
            <a:xfrm rot="5400000">
              <a:off x="1828930" y="2738685"/>
              <a:ext cx="152570" cy="15242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02" name="Oval 129"/>
            <p:cNvSpPr>
              <a:spLocks noChangeArrowheads="1"/>
            </p:cNvSpPr>
            <p:nvPr/>
          </p:nvSpPr>
          <p:spPr bwMode="auto">
            <a:xfrm rot="5400000">
              <a:off x="2057031" y="2738685"/>
              <a:ext cx="152570" cy="15242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03" name="Oval 129"/>
            <p:cNvSpPr>
              <a:spLocks noChangeArrowheads="1"/>
            </p:cNvSpPr>
            <p:nvPr/>
          </p:nvSpPr>
          <p:spPr bwMode="auto">
            <a:xfrm rot="5400000">
              <a:off x="2971567" y="2738685"/>
              <a:ext cx="152570" cy="15242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04" name="Oval 129"/>
            <p:cNvSpPr>
              <a:spLocks noChangeArrowheads="1"/>
            </p:cNvSpPr>
            <p:nvPr/>
          </p:nvSpPr>
          <p:spPr bwMode="auto">
            <a:xfrm rot="5400000">
              <a:off x="3200735" y="2738685"/>
              <a:ext cx="152570" cy="15242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05" name="Oval 129"/>
            <p:cNvSpPr>
              <a:spLocks noChangeArrowheads="1"/>
            </p:cNvSpPr>
            <p:nvPr/>
          </p:nvSpPr>
          <p:spPr bwMode="auto">
            <a:xfrm rot="5400000">
              <a:off x="3428836" y="2738685"/>
              <a:ext cx="152570" cy="15242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06" name="Oval 129"/>
            <p:cNvSpPr>
              <a:spLocks noChangeArrowheads="1"/>
            </p:cNvSpPr>
            <p:nvPr/>
          </p:nvSpPr>
          <p:spPr bwMode="auto">
            <a:xfrm rot="5400000">
              <a:off x="3658002" y="1752674"/>
              <a:ext cx="152570" cy="15242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07" name="Oval 129"/>
            <p:cNvSpPr>
              <a:spLocks noChangeArrowheads="1"/>
            </p:cNvSpPr>
            <p:nvPr/>
          </p:nvSpPr>
          <p:spPr bwMode="auto">
            <a:xfrm rot="5400000">
              <a:off x="532805" y="1752674"/>
              <a:ext cx="152570" cy="15242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08" name="Oval 129"/>
            <p:cNvSpPr>
              <a:spLocks noChangeArrowheads="1"/>
            </p:cNvSpPr>
            <p:nvPr/>
          </p:nvSpPr>
          <p:spPr bwMode="auto">
            <a:xfrm rot="5400000">
              <a:off x="837650" y="1752674"/>
              <a:ext cx="152570" cy="15242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09" name="Oval 129"/>
            <p:cNvSpPr>
              <a:spLocks noChangeArrowheads="1"/>
            </p:cNvSpPr>
            <p:nvPr/>
          </p:nvSpPr>
          <p:spPr bwMode="auto">
            <a:xfrm rot="5400000">
              <a:off x="1524085" y="1752674"/>
              <a:ext cx="152570" cy="15242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10" name="Oval 129"/>
            <p:cNvSpPr>
              <a:spLocks noChangeArrowheads="1"/>
            </p:cNvSpPr>
            <p:nvPr/>
          </p:nvSpPr>
          <p:spPr bwMode="auto">
            <a:xfrm rot="5400000">
              <a:off x="1752186" y="1752674"/>
              <a:ext cx="152570" cy="15242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11" name="Oval 129"/>
            <p:cNvSpPr>
              <a:spLocks noChangeArrowheads="1"/>
            </p:cNvSpPr>
            <p:nvPr/>
          </p:nvSpPr>
          <p:spPr bwMode="auto">
            <a:xfrm rot="5400000">
              <a:off x="1981353" y="1752673"/>
              <a:ext cx="152570" cy="15242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12" name="Oval 129"/>
            <p:cNvSpPr>
              <a:spLocks noChangeArrowheads="1"/>
            </p:cNvSpPr>
            <p:nvPr/>
          </p:nvSpPr>
          <p:spPr bwMode="auto">
            <a:xfrm rot="5400000">
              <a:off x="2286199" y="1752673"/>
              <a:ext cx="152570" cy="152423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113" name="Oval 129"/>
            <p:cNvSpPr>
              <a:spLocks noChangeArrowheads="1"/>
            </p:cNvSpPr>
            <p:nvPr/>
          </p:nvSpPr>
          <p:spPr bwMode="auto">
            <a:xfrm rot="5400000">
              <a:off x="3658002" y="2738685"/>
              <a:ext cx="152570" cy="15242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  <p:sp>
          <p:nvSpPr>
            <p:cNvPr id="47142" name="Rectangle 75"/>
            <p:cNvSpPr>
              <a:spLocks noChangeArrowheads="1"/>
            </p:cNvSpPr>
            <p:nvPr/>
          </p:nvSpPr>
          <p:spPr bwMode="auto">
            <a:xfrm>
              <a:off x="685800" y="2771001"/>
              <a:ext cx="32766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000" b="1" i="1">
                  <a:solidFill>
                    <a:schemeClr val="accent2"/>
                  </a:solidFill>
                  <a:latin typeface="Times New Roman" pitchFamily="18" charset="0"/>
                </a:rPr>
                <a:t> </a:t>
              </a:r>
              <a:r>
                <a:rPr lang="en-US" altLang="en-US" sz="2400" b="1" i="1">
                  <a:solidFill>
                    <a:schemeClr val="accent2"/>
                  </a:solidFill>
                  <a:latin typeface="Times New Roman" pitchFamily="18" charset="0"/>
                </a:rPr>
                <a:t>r</a:t>
              </a:r>
              <a:r>
                <a:rPr lang="en-US" altLang="en-US" sz="2400" b="1" i="1" baseline="-25000">
                  <a:solidFill>
                    <a:schemeClr val="accent2"/>
                  </a:solidFill>
                  <a:latin typeface="Times New Roman" pitchFamily="18" charset="0"/>
                </a:rPr>
                <a:t>1     </a:t>
              </a:r>
              <a:r>
                <a:rPr lang="en-US" altLang="en-US" sz="2400" b="1" i="1">
                  <a:solidFill>
                    <a:schemeClr val="accent2"/>
                  </a:solidFill>
                  <a:latin typeface="Times New Roman" pitchFamily="18" charset="0"/>
                </a:rPr>
                <a:t>   r</a:t>
              </a:r>
              <a:r>
                <a:rPr lang="en-US" altLang="en-US" sz="2400" b="1" i="1" baseline="-25000">
                  <a:solidFill>
                    <a:schemeClr val="accent2"/>
                  </a:solidFill>
                  <a:latin typeface="Times New Roman" pitchFamily="18" charset="0"/>
                </a:rPr>
                <a:t>2             </a:t>
              </a:r>
              <a:r>
                <a:rPr lang="en-US" altLang="en-US" sz="2400" b="1" i="1">
                  <a:solidFill>
                    <a:schemeClr val="accent2"/>
                  </a:solidFill>
                  <a:latin typeface="Times New Roman" pitchFamily="18" charset="0"/>
                </a:rPr>
                <a:t>r</a:t>
              </a:r>
              <a:r>
                <a:rPr lang="en-US" altLang="en-US" sz="2400" b="1" i="1" baseline="-25000">
                  <a:solidFill>
                    <a:schemeClr val="accent2"/>
                  </a:solidFill>
                  <a:latin typeface="Times New Roman" pitchFamily="18" charset="0"/>
                </a:rPr>
                <a:t>3   </a:t>
              </a:r>
              <a:r>
                <a:rPr lang="en-US" altLang="en-US" sz="2400" b="1" i="1">
                  <a:solidFill>
                    <a:schemeClr val="accent2"/>
                  </a:solidFill>
                  <a:latin typeface="Times New Roman" pitchFamily="18" charset="0"/>
                </a:rPr>
                <a:t>r</a:t>
              </a:r>
              <a:r>
                <a:rPr lang="en-US" altLang="en-US" sz="2400" b="1" i="1" baseline="-25000">
                  <a:solidFill>
                    <a:schemeClr val="accent2"/>
                  </a:solidFill>
                  <a:latin typeface="Times New Roman" pitchFamily="18" charset="0"/>
                </a:rPr>
                <a:t>4                 </a:t>
              </a:r>
              <a:r>
                <a:rPr lang="en-US" altLang="en-US" sz="2400" b="1" i="1">
                  <a:solidFill>
                    <a:schemeClr val="accent2"/>
                  </a:solidFill>
                  <a:latin typeface="Times New Roman" pitchFamily="18" charset="0"/>
                </a:rPr>
                <a:t> </a:t>
              </a:r>
              <a:r>
                <a:rPr lang="en-US" altLang="en-US" sz="2400" b="1" i="1" baseline="-25000">
                  <a:solidFill>
                    <a:schemeClr val="accent2"/>
                  </a:solidFill>
                  <a:latin typeface="Times New Roman" pitchFamily="18" charset="0"/>
                </a:rPr>
                <a:t>    </a:t>
              </a:r>
              <a:r>
                <a:rPr lang="en-US" altLang="en-US" sz="2400" b="1" i="1">
                  <a:solidFill>
                    <a:schemeClr val="accent2"/>
                  </a:solidFill>
                  <a:latin typeface="Times New Roman" pitchFamily="18" charset="0"/>
                </a:rPr>
                <a:t>r</a:t>
              </a:r>
              <a:r>
                <a:rPr lang="en-US" altLang="en-US" sz="2400" b="1" i="1" baseline="-25000">
                  <a:solidFill>
                    <a:schemeClr val="accent2"/>
                  </a:solidFill>
                  <a:latin typeface="Times New Roman" pitchFamily="18" charset="0"/>
                </a:rPr>
                <a:t>5  </a:t>
              </a:r>
              <a:r>
                <a:rPr lang="en-US" altLang="en-US" sz="2400" b="1" i="1">
                  <a:solidFill>
                    <a:schemeClr val="accent2"/>
                  </a:solidFill>
                  <a:latin typeface="Times New Roman" pitchFamily="18" charset="0"/>
                </a:rPr>
                <a:t>r</a:t>
              </a:r>
              <a:r>
                <a:rPr lang="en-US" altLang="en-US" sz="2400" b="1" i="1" baseline="-25000">
                  <a:solidFill>
                    <a:schemeClr val="accent2"/>
                  </a:solidFill>
                  <a:latin typeface="Times New Roman" pitchFamily="18" charset="0"/>
                </a:rPr>
                <a:t>6  </a:t>
              </a:r>
              <a:r>
                <a:rPr lang="en-US" altLang="en-US" sz="2400" b="1" i="1">
                  <a:solidFill>
                    <a:schemeClr val="accent2"/>
                  </a:solidFill>
                  <a:latin typeface="Times New Roman" pitchFamily="18" charset="0"/>
                </a:rPr>
                <a:t>r</a:t>
              </a:r>
              <a:r>
                <a:rPr lang="en-US" altLang="en-US" sz="2400" b="1" i="1" baseline="-25000">
                  <a:solidFill>
                    <a:schemeClr val="accent2"/>
                  </a:solidFill>
                  <a:latin typeface="Times New Roman" pitchFamily="18" charset="0"/>
                </a:rPr>
                <a:t>7   </a:t>
              </a:r>
              <a:r>
                <a:rPr lang="en-US" altLang="en-US" sz="2400" b="1" i="1">
                  <a:solidFill>
                    <a:schemeClr val="accent2"/>
                  </a:solidFill>
                  <a:latin typeface="Times New Roman" pitchFamily="18" charset="0"/>
                </a:rPr>
                <a:t>r</a:t>
              </a:r>
              <a:r>
                <a:rPr lang="en-US" altLang="en-US" sz="2400" b="1" i="1" baseline="-25000">
                  <a:solidFill>
                    <a:schemeClr val="accent2"/>
                  </a:solidFill>
                  <a:latin typeface="Times New Roman" pitchFamily="18" charset="0"/>
                </a:rPr>
                <a:t>8</a:t>
              </a:r>
            </a:p>
          </p:txBody>
        </p:sp>
        <p:sp>
          <p:nvSpPr>
            <p:cNvPr id="47143" name="Rectangle 70"/>
            <p:cNvSpPr>
              <a:spLocks noChangeArrowheads="1"/>
            </p:cNvSpPr>
            <p:nvPr/>
          </p:nvSpPr>
          <p:spPr bwMode="auto">
            <a:xfrm flipH="1">
              <a:off x="457200" y="1828800"/>
              <a:ext cx="3581400" cy="381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r>
                <a:rPr lang="en-US" altLang="en-US" sz="2400" b="1" i="1">
                  <a:solidFill>
                    <a:srgbClr val="009900"/>
                  </a:solidFill>
                  <a:latin typeface="Times New Roman" pitchFamily="18" charset="0"/>
                </a:rPr>
                <a:t> t</a:t>
              </a:r>
              <a:r>
                <a:rPr lang="en-US" altLang="en-US" sz="2400" b="1" i="1" baseline="-25000">
                  <a:solidFill>
                    <a:srgbClr val="009900"/>
                  </a:solidFill>
                  <a:latin typeface="Times New Roman" pitchFamily="18" charset="0"/>
                </a:rPr>
                <a:t>1 </a:t>
              </a:r>
              <a:r>
                <a:rPr lang="en-US" altLang="en-US" sz="2400" b="1" i="1">
                  <a:solidFill>
                    <a:srgbClr val="009900"/>
                  </a:solidFill>
                  <a:latin typeface="Times New Roman" pitchFamily="18" charset="0"/>
                </a:rPr>
                <a:t> </a:t>
              </a:r>
              <a:r>
                <a:rPr lang="en-US" altLang="en-US" sz="2400" b="1" i="1" baseline="-25000">
                  <a:solidFill>
                    <a:srgbClr val="009900"/>
                  </a:solidFill>
                  <a:latin typeface="Times New Roman" pitchFamily="18" charset="0"/>
                </a:rPr>
                <a:t>  </a:t>
              </a:r>
              <a:r>
                <a:rPr lang="en-US" altLang="en-US" sz="2400" b="1" i="1">
                  <a:solidFill>
                    <a:srgbClr val="009900"/>
                  </a:solidFill>
                  <a:latin typeface="Times New Roman" pitchFamily="18" charset="0"/>
                </a:rPr>
                <a:t>t</a:t>
              </a:r>
              <a:r>
                <a:rPr lang="en-US" altLang="en-US" sz="2400" b="1" i="1" baseline="-25000">
                  <a:solidFill>
                    <a:srgbClr val="009900"/>
                  </a:solidFill>
                  <a:latin typeface="Times New Roman" pitchFamily="18" charset="0"/>
                </a:rPr>
                <a:t>2</a:t>
              </a:r>
              <a:r>
                <a:rPr lang="en-US" altLang="en-US" sz="2400" b="1" i="1">
                  <a:solidFill>
                    <a:srgbClr val="009900"/>
                  </a:solidFill>
                  <a:latin typeface="Times New Roman" pitchFamily="18" charset="0"/>
                </a:rPr>
                <a:t>            t</a:t>
              </a:r>
              <a:r>
                <a:rPr lang="en-US" altLang="en-US" sz="2400" b="1" i="1" baseline="-25000">
                  <a:solidFill>
                    <a:srgbClr val="009900"/>
                  </a:solidFill>
                  <a:latin typeface="Times New Roman" pitchFamily="18" charset="0"/>
                </a:rPr>
                <a:t>3  </a:t>
              </a:r>
              <a:r>
                <a:rPr lang="en-US" altLang="en-US" sz="2400" b="1" i="1">
                  <a:solidFill>
                    <a:srgbClr val="009900"/>
                  </a:solidFill>
                  <a:latin typeface="Times New Roman" pitchFamily="18" charset="0"/>
                </a:rPr>
                <a:t>t</a:t>
              </a:r>
              <a:r>
                <a:rPr lang="en-US" altLang="en-US" sz="2400" b="1" i="1" baseline="-25000">
                  <a:solidFill>
                    <a:srgbClr val="009900"/>
                  </a:solidFill>
                  <a:latin typeface="Times New Roman" pitchFamily="18" charset="0"/>
                </a:rPr>
                <a:t>4</a:t>
              </a:r>
              <a:r>
                <a:rPr lang="en-US" altLang="en-US" sz="2400" b="1" i="1">
                  <a:solidFill>
                    <a:srgbClr val="009900"/>
                  </a:solidFill>
                  <a:latin typeface="Times New Roman" pitchFamily="18" charset="0"/>
                </a:rPr>
                <a:t>   t</a:t>
              </a:r>
              <a:r>
                <a:rPr lang="en-US" altLang="en-US" sz="2400" b="1" i="1" baseline="-25000">
                  <a:solidFill>
                    <a:srgbClr val="009900"/>
                  </a:solidFill>
                  <a:latin typeface="Times New Roman" pitchFamily="18" charset="0"/>
                </a:rPr>
                <a:t>5</a:t>
              </a:r>
              <a:r>
                <a:rPr lang="en-US" altLang="en-US" sz="2400" b="1" i="1">
                  <a:solidFill>
                    <a:srgbClr val="009900"/>
                  </a:solidFill>
                  <a:latin typeface="Times New Roman" pitchFamily="18" charset="0"/>
                </a:rPr>
                <a:t>   t</a:t>
              </a:r>
              <a:r>
                <a:rPr lang="en-US" altLang="en-US" sz="2400" b="1" i="1" baseline="-25000">
                  <a:solidFill>
                    <a:srgbClr val="009900"/>
                  </a:solidFill>
                  <a:latin typeface="Times New Roman" pitchFamily="18" charset="0"/>
                </a:rPr>
                <a:t>6 </a:t>
              </a:r>
              <a:r>
                <a:rPr lang="en-US" altLang="en-US" sz="2400" b="1" i="1">
                  <a:solidFill>
                    <a:srgbClr val="009900"/>
                  </a:solidFill>
                  <a:latin typeface="Times New Roman" pitchFamily="18" charset="0"/>
                </a:rPr>
                <a:t>          t</a:t>
              </a:r>
              <a:r>
                <a:rPr lang="en-US" altLang="en-US" sz="2400" b="1" i="1" baseline="-25000">
                  <a:solidFill>
                    <a:srgbClr val="009900"/>
                  </a:solidFill>
                  <a:latin typeface="Times New Roman" pitchFamily="18" charset="0"/>
                </a:rPr>
                <a:t>7            </a:t>
              </a:r>
              <a:r>
                <a:rPr lang="en-US" altLang="en-US" sz="2400" b="1" i="1">
                  <a:solidFill>
                    <a:srgbClr val="009900"/>
                  </a:solidFill>
                  <a:latin typeface="Times New Roman" pitchFamily="18" charset="0"/>
                </a:rPr>
                <a:t>t</a:t>
              </a:r>
              <a:r>
                <a:rPr lang="en-US" altLang="en-US" sz="2400" b="1" i="1" baseline="-25000">
                  <a:solidFill>
                    <a:srgbClr val="009900"/>
                  </a:solidFill>
                  <a:latin typeface="Times New Roman" pitchFamily="18" charset="0"/>
                </a:rPr>
                <a:t>8</a:t>
              </a:r>
              <a:r>
                <a:rPr lang="en-US" altLang="en-US" sz="2400" b="1" i="1">
                  <a:solidFill>
                    <a:srgbClr val="009900"/>
                  </a:solidFill>
                  <a:latin typeface="Times New Roman" pitchFamily="18" charset="0"/>
                </a:rPr>
                <a:t> t</a:t>
              </a:r>
              <a:r>
                <a:rPr lang="en-US" altLang="en-US" sz="2400" b="1" i="1" baseline="-25000">
                  <a:solidFill>
                    <a:srgbClr val="009900"/>
                  </a:solidFill>
                  <a:latin typeface="Times New Roman" pitchFamily="18" charset="0"/>
                </a:rPr>
                <a:t>9</a:t>
              </a:r>
              <a:r>
                <a:rPr lang="en-US" altLang="en-US" sz="2400" b="1" i="1">
                  <a:solidFill>
                    <a:srgbClr val="009900"/>
                  </a:solidFill>
                  <a:latin typeface="Times New Roman" pitchFamily="18" charset="0"/>
                </a:rPr>
                <a:t>  </a:t>
              </a:r>
              <a:endParaRPr lang="en-US" altLang="en-US" sz="2400" b="1" i="1" baseline="-25000">
                <a:solidFill>
                  <a:srgbClr val="009900"/>
                </a:solidFill>
                <a:latin typeface="Times New Roman" pitchFamily="18" charset="0"/>
              </a:endParaRPr>
            </a:p>
          </p:txBody>
        </p:sp>
        <p:sp>
          <p:nvSpPr>
            <p:cNvPr id="116" name="Oval 129"/>
            <p:cNvSpPr>
              <a:spLocks noChangeArrowheads="1"/>
            </p:cNvSpPr>
            <p:nvPr/>
          </p:nvSpPr>
          <p:spPr bwMode="auto">
            <a:xfrm rot="5400000">
              <a:off x="2971567" y="1752674"/>
              <a:ext cx="152570" cy="152422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 w="9525" algn="ctr">
              <a:solidFill>
                <a:schemeClr val="bg1">
                  <a:lumMod val="50000"/>
                </a:schemeClr>
              </a:solidFill>
              <a:round/>
              <a:headEnd/>
              <a:tailEnd/>
            </a:ln>
            <a:effectLst/>
          </p:spPr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>
                <a:latin typeface="Tw Cen MT" pitchFamily="34" charset="0"/>
              </a:endParaRPr>
            </a:p>
          </p:txBody>
        </p:sp>
      </p:grpSp>
      <p:sp>
        <p:nvSpPr>
          <p:cNvPr id="42" name="AutoShape 5"/>
          <p:cNvSpPr>
            <a:spLocks noChangeArrowheads="1"/>
          </p:cNvSpPr>
          <p:nvPr/>
        </p:nvSpPr>
        <p:spPr bwMode="auto">
          <a:xfrm>
            <a:off x="3505200" y="4419600"/>
            <a:ext cx="1163638" cy="779463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3" name="AutoShape 5"/>
          <p:cNvSpPr>
            <a:spLocks noChangeArrowheads="1"/>
          </p:cNvSpPr>
          <p:nvPr/>
        </p:nvSpPr>
        <p:spPr bwMode="auto">
          <a:xfrm>
            <a:off x="1752600" y="4419600"/>
            <a:ext cx="1163638" cy="762000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2DA2B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4" name="AutoShape 5"/>
          <p:cNvSpPr>
            <a:spLocks noChangeArrowheads="1"/>
          </p:cNvSpPr>
          <p:nvPr/>
        </p:nvSpPr>
        <p:spPr bwMode="auto">
          <a:xfrm>
            <a:off x="2286000" y="4419600"/>
            <a:ext cx="1163638" cy="762000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2DA2B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5" name="AutoShape 5"/>
          <p:cNvSpPr>
            <a:spLocks noChangeArrowheads="1"/>
          </p:cNvSpPr>
          <p:nvPr/>
        </p:nvSpPr>
        <p:spPr bwMode="auto">
          <a:xfrm>
            <a:off x="2895600" y="4419600"/>
            <a:ext cx="1163638" cy="762000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2DA2B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6" name="AutoShape 5"/>
          <p:cNvSpPr>
            <a:spLocks noChangeArrowheads="1"/>
          </p:cNvSpPr>
          <p:nvPr/>
        </p:nvSpPr>
        <p:spPr bwMode="auto">
          <a:xfrm>
            <a:off x="3505200" y="4419600"/>
            <a:ext cx="1163638" cy="762000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2DA2B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7" name="AutoShape 5"/>
          <p:cNvSpPr>
            <a:spLocks noChangeArrowheads="1"/>
          </p:cNvSpPr>
          <p:nvPr/>
        </p:nvSpPr>
        <p:spPr bwMode="auto">
          <a:xfrm>
            <a:off x="4114800" y="4419600"/>
            <a:ext cx="1163638" cy="762000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2DA2B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8" name="AutoShape 5"/>
          <p:cNvSpPr>
            <a:spLocks noChangeArrowheads="1"/>
          </p:cNvSpPr>
          <p:nvPr/>
        </p:nvSpPr>
        <p:spPr bwMode="auto">
          <a:xfrm>
            <a:off x="4724400" y="4419600"/>
            <a:ext cx="1163638" cy="762000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2DA2B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9" name="AutoShape 5"/>
          <p:cNvSpPr>
            <a:spLocks noChangeArrowheads="1"/>
          </p:cNvSpPr>
          <p:nvPr/>
        </p:nvSpPr>
        <p:spPr bwMode="auto">
          <a:xfrm>
            <a:off x="5334000" y="4419600"/>
            <a:ext cx="1163638" cy="762000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2DA2B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  <p:sp>
        <p:nvSpPr>
          <p:cNvPr id="10" name="AutoShape 5"/>
          <p:cNvSpPr>
            <a:spLocks noChangeArrowheads="1"/>
          </p:cNvSpPr>
          <p:nvPr/>
        </p:nvSpPr>
        <p:spPr bwMode="auto">
          <a:xfrm>
            <a:off x="5943600" y="4419600"/>
            <a:ext cx="1163638" cy="762000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2DA2BF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>
              <a:latin typeface="Tw Cen M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525361993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0 L 0.06979 0 " pathEditMode="relative" rAng="0" ptsTypes="AA">
                                      <p:cBhvr>
                                        <p:cTn id="2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7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0 L 0.06979 0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5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0 L 0.06979 0 " pathEditMode="relative" rAng="0" ptsTypes="AA">
                                      <p:cBhvr>
                                        <p:cTn id="3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3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0 L 0.06979 0 " pathEditMode="relative" rAng="0" ptsTypes="AA">
                                      <p:cBhvr>
                                        <p:cTn id="4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6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1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0 L 0.06979 0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4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9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0 L 0.06979 0 " pathEditMode="relative" rAng="0" ptsTypes="AA">
                                      <p:cBhvr>
                                        <p:cTn id="6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2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7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0 L 0.06979 0 " pathEditMode="relative" rAng="0" ptsTypes="AA">
                                      <p:cBhvr>
                                        <p:cTn id="6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70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75" presetID="63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66667E-6 0 L 0.06979 0 " pathEditMode="relative" rAng="0" ptsTypes="AA">
                                      <p:cBhvr>
                                        <p:cTn id="7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490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78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61" grpId="1" animBg="1"/>
      <p:bldP spid="42" grpId="0" animBg="1"/>
      <p:bldP spid="3" grpId="0" animBg="1"/>
      <p:bldP spid="3" grpId="1" animBg="1"/>
      <p:bldP spid="3" grpId="2" animBg="1"/>
      <p:bldP spid="4" grpId="0" animBg="1"/>
      <p:bldP spid="4" grpId="1" animBg="1"/>
      <p:bldP spid="4" grpId="2" animBg="1"/>
      <p:bldP spid="5" grpId="0" animBg="1"/>
      <p:bldP spid="5" grpId="1" animBg="1"/>
      <p:bldP spid="5" grpId="2" animBg="1"/>
      <p:bldP spid="6" grpId="0" animBg="1"/>
      <p:bldP spid="6" grpId="1" animBg="1"/>
      <p:bldP spid="6" grpId="2" animBg="1"/>
      <p:bldP spid="7" grpId="0" animBg="1"/>
      <p:bldP spid="7" grpId="1" animBg="1"/>
      <p:bldP spid="7" grpId="2" animBg="1"/>
      <p:bldP spid="8" grpId="0" animBg="1"/>
      <p:bldP spid="8" grpId="1" animBg="1"/>
      <p:bldP spid="8" grpId="2" animBg="1"/>
      <p:bldP spid="9" grpId="0" animBg="1"/>
      <p:bldP spid="9" grpId="1" animBg="1"/>
      <p:bldP spid="9" grpId="2" animBg="1"/>
      <p:bldP spid="10" grpId="0" animBg="1"/>
      <p:bldP spid="10" grpId="1" animBg="1"/>
      <p:bldP spid="10" grpId="2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/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dirty="0" smtClean="0"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rPr>
              <a:t>An Example of Using DTWW</a:t>
            </a:r>
            <a:endParaRPr lang="en-US" dirty="0">
              <a:effectLst>
                <a:outerShdw blurRad="31750" dist="25400" dir="5400000" algn="tl" rotWithShape="0">
                  <a:srgbClr val="000000">
                    <a:alpha val="25000"/>
                  </a:srgbClr>
                </a:outerShdw>
              </a:effectLst>
            </a:endParaRPr>
          </a:p>
        </p:txBody>
      </p:sp>
      <p:sp>
        <p:nvSpPr>
          <p:cNvPr id="48131" name="Content Placeholder 9"/>
          <p:cNvSpPr>
            <a:spLocks noGrp="1"/>
          </p:cNvSpPr>
          <p:nvPr>
            <p:ph sz="quarter" idx="1"/>
          </p:nvPr>
        </p:nvSpPr>
        <p:spPr>
          <a:xfrm>
            <a:off x="612775" y="1600200"/>
            <a:ext cx="8153400" cy="1066800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700" smtClean="0"/>
              <a:t>An example of using DTWW for a normal pair and an attack pair with the clock skew from -10  to +10 sec.</a:t>
            </a:r>
          </a:p>
          <a:p>
            <a:pPr eaLnBrk="1" hangingPunct="1">
              <a:lnSpc>
                <a:spcPct val="90000"/>
              </a:lnSpc>
            </a:pPr>
            <a:endParaRPr lang="en-US" altLang="en-US" sz="2500" smtClean="0"/>
          </a:p>
        </p:txBody>
      </p:sp>
      <p:sp>
        <p:nvSpPr>
          <p:cNvPr id="48134" name="Slide Number Placeholder 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C034D2FB-6561-4ED4-B097-04C4AA478A83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59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graphicFrame>
        <p:nvGraphicFramePr>
          <p:cNvPr id="11" name="Chart 10"/>
          <p:cNvGraphicFramePr/>
          <p:nvPr/>
        </p:nvGraphicFramePr>
        <p:xfrm>
          <a:off x="914400" y="2590800"/>
          <a:ext cx="7543800" cy="3886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48136" name="Group 21"/>
          <p:cNvGrpSpPr>
            <a:grpSpLocks/>
          </p:cNvGrpSpPr>
          <p:nvPr/>
        </p:nvGrpSpPr>
        <p:grpSpPr bwMode="auto">
          <a:xfrm>
            <a:off x="5943600" y="4070350"/>
            <a:ext cx="2705100" cy="958850"/>
            <a:chOff x="5943600" y="4071026"/>
            <a:chExt cx="2705815" cy="958174"/>
          </a:xfrm>
        </p:grpSpPr>
        <p:cxnSp>
          <p:nvCxnSpPr>
            <p:cNvPr id="48143" name="AutoShape 5"/>
            <p:cNvCxnSpPr>
              <a:cxnSpLocks noChangeShapeType="1"/>
            </p:cNvCxnSpPr>
            <p:nvPr/>
          </p:nvCxnSpPr>
          <p:spPr bwMode="auto">
            <a:xfrm rot="10800000" flipV="1">
              <a:off x="6705600" y="4740614"/>
              <a:ext cx="381000" cy="288586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8144" name="Text Box 6"/>
            <p:cNvSpPr txBox="1">
              <a:spLocks noChangeArrowheads="1"/>
            </p:cNvSpPr>
            <p:nvPr/>
          </p:nvSpPr>
          <p:spPr bwMode="auto">
            <a:xfrm>
              <a:off x="5943600" y="4071026"/>
              <a:ext cx="2705815" cy="7295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spcAft>
                  <a:spcPts val="1000"/>
                </a:spcAft>
              </a:pPr>
              <a:r>
                <a:rPr lang="en-US" altLang="zh-TW" sz="2000">
                  <a:latin typeface="Calibri" pitchFamily="34" charset="0"/>
                  <a:ea typeface="PMingLiU" pitchFamily="18" charset="-120"/>
                </a:rPr>
                <a:t>Stepping-stone Attack Connection Pair</a:t>
              </a:r>
              <a:endParaRPr lang="en-US" altLang="en-US" sz="2000">
                <a:ea typeface="PMingLiU" pitchFamily="18" charset="-120"/>
              </a:endParaRPr>
            </a:p>
          </p:txBody>
        </p:sp>
      </p:grpSp>
      <p:grpSp>
        <p:nvGrpSpPr>
          <p:cNvPr id="48137" name="Group 7"/>
          <p:cNvGrpSpPr>
            <a:grpSpLocks/>
          </p:cNvGrpSpPr>
          <p:nvPr/>
        </p:nvGrpSpPr>
        <p:grpSpPr bwMode="auto">
          <a:xfrm>
            <a:off x="2286000" y="2971800"/>
            <a:ext cx="2667000" cy="685800"/>
            <a:chOff x="2265" y="10005"/>
            <a:chExt cx="2280" cy="660"/>
          </a:xfrm>
        </p:grpSpPr>
        <p:cxnSp>
          <p:nvCxnSpPr>
            <p:cNvPr id="48141" name="AutoShape 8"/>
            <p:cNvCxnSpPr>
              <a:cxnSpLocks noChangeShapeType="1"/>
            </p:cNvCxnSpPr>
            <p:nvPr/>
          </p:nvCxnSpPr>
          <p:spPr bwMode="auto">
            <a:xfrm rot="10800000" flipV="1">
              <a:off x="2790" y="10372"/>
              <a:ext cx="452" cy="293"/>
            </a:xfrm>
            <a:prstGeom prst="straightConnector1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8142" name="Text Box 9"/>
            <p:cNvSpPr txBox="1">
              <a:spLocks noChangeArrowheads="1"/>
            </p:cNvSpPr>
            <p:nvPr/>
          </p:nvSpPr>
          <p:spPr bwMode="auto">
            <a:xfrm>
              <a:off x="2265" y="10005"/>
              <a:ext cx="2280" cy="4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>
                <a:spcAft>
                  <a:spcPts val="1000"/>
                </a:spcAft>
              </a:pPr>
              <a:r>
                <a:rPr lang="en-US" altLang="zh-TW" sz="2000">
                  <a:latin typeface="Calibri" pitchFamily="34" charset="0"/>
                  <a:ea typeface="PMingLiU" pitchFamily="18" charset="-120"/>
                </a:rPr>
                <a:t>Normal Connection Pair</a:t>
              </a:r>
              <a:endParaRPr lang="en-US" altLang="en-US" sz="2000">
                <a:ea typeface="PMingLiU" pitchFamily="18" charset="-120"/>
              </a:endParaRPr>
            </a:p>
          </p:txBody>
        </p: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3886200" y="4724400"/>
            <a:ext cx="2133600" cy="915988"/>
            <a:chOff x="4038600" y="4495800"/>
            <a:chExt cx="2133600" cy="915194"/>
          </a:xfrm>
        </p:grpSpPr>
        <p:cxnSp>
          <p:nvCxnSpPr>
            <p:cNvPr id="48139" name="AutoShape 11"/>
            <p:cNvCxnSpPr>
              <a:cxnSpLocks noChangeShapeType="1"/>
            </p:cNvCxnSpPr>
            <p:nvPr/>
          </p:nvCxnSpPr>
          <p:spPr bwMode="auto">
            <a:xfrm rot="5400000">
              <a:off x="4876006" y="5257800"/>
              <a:ext cx="305594" cy="794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  <p:sp>
          <p:nvSpPr>
            <p:cNvPr id="48140" name="Text Box 6"/>
            <p:cNvSpPr txBox="1">
              <a:spLocks noChangeArrowheads="1"/>
            </p:cNvSpPr>
            <p:nvPr/>
          </p:nvSpPr>
          <p:spPr bwMode="auto">
            <a:xfrm>
              <a:off x="4038600" y="4495800"/>
              <a:ext cx="21336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Aft>
                  <a:spcPts val="1000"/>
                </a:spcAft>
              </a:pPr>
              <a:r>
                <a:rPr lang="en-US" altLang="zh-TW" sz="2000" b="1">
                  <a:latin typeface="Calibri" pitchFamily="34" charset="0"/>
                  <a:ea typeface="PMingLiU" pitchFamily="18" charset="-120"/>
                </a:rPr>
                <a:t>Optimal Dissimilarity Score</a:t>
              </a:r>
              <a:endParaRPr lang="en-US" altLang="en-US" sz="2000" b="1">
                <a:ea typeface="PMingLiU" pitchFamily="18" charset="-12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262890357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0" name="Rectangle 10"/>
          <p:cNvSpPr>
            <a:spLocks noGrp="1" noChangeArrowheads="1"/>
          </p:cNvSpPr>
          <p:nvPr>
            <p:ph type="title" sz="quarter"/>
          </p:nvPr>
        </p:nvSpPr>
        <p:spPr/>
        <p:txBody>
          <a:bodyPr/>
          <a:lstStyle/>
          <a:p>
            <a:r>
              <a:rPr lang="en-US"/>
              <a:t>Stepping Stone</a:t>
            </a:r>
          </a:p>
        </p:txBody>
      </p:sp>
      <p:pic>
        <p:nvPicPr>
          <p:cNvPr id="51203" name="Picture 3" descr="j0195384"/>
          <p:cNvPicPr>
            <a:picLocks noGrp="1" noChangeAspect="1" noChangeArrowheads="1"/>
          </p:cNvPicPr>
          <p:nvPr>
            <p:ph sz="quarter" idx="1"/>
          </p:nvPr>
        </p:nvPicPr>
        <p:blipFill>
          <a:blip r:embed="rId2" cstate="print"/>
          <a:srcRect/>
          <a:stretch>
            <a:fillRect/>
          </a:stretch>
        </p:blipFill>
        <p:spPr>
          <a:xfrm flipH="1">
            <a:off x="457200" y="2286000"/>
            <a:ext cx="1865313" cy="1905000"/>
          </a:xfrm>
          <a:noFill/>
          <a:ln/>
        </p:spPr>
      </p:pic>
      <p:pic>
        <p:nvPicPr>
          <p:cNvPr id="51207" name="Picture 7" descr="g0171090"/>
          <p:cNvPicPr>
            <a:picLocks noGrp="1" noChangeAspect="1" noChangeArrowheads="1"/>
          </p:cNvPicPr>
          <p:nvPr>
            <p:ph sz="quarter" idx="2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3657600" y="2514600"/>
            <a:ext cx="1676400" cy="1063625"/>
          </a:xfrm>
          <a:noFill/>
          <a:ln/>
        </p:spPr>
      </p:pic>
      <p:pic>
        <p:nvPicPr>
          <p:cNvPr id="51205" name="Picture 5" descr="g0171090"/>
          <p:cNvPicPr>
            <a:picLocks noGrp="1" noChangeAspect="1" noChangeArrowheads="1"/>
          </p:cNvPicPr>
          <p:nvPr>
            <p:ph sz="quarter" idx="3"/>
          </p:nvPr>
        </p:nvPicPr>
        <p:blipFill>
          <a:blip r:embed="rId3" cstate="print"/>
          <a:stretch>
            <a:fillRect/>
          </a:stretch>
        </p:blipFill>
        <p:spPr>
          <a:xfrm>
            <a:off x="1332585" y="4379823"/>
            <a:ext cx="2287829" cy="1451153"/>
          </a:xfrm>
          <a:noFill/>
          <a:ln/>
        </p:spPr>
      </p:pic>
      <p:pic>
        <p:nvPicPr>
          <p:cNvPr id="51209" name="Picture 9" descr="g0171090"/>
          <p:cNvPicPr>
            <a:picLocks noGrp="1" noChangeAspect="1" noChangeArrowheads="1"/>
          </p:cNvPicPr>
          <p:nvPr>
            <p:ph sz="quarter" idx="4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5334000" y="4953000"/>
            <a:ext cx="1487488" cy="942975"/>
          </a:xfrm>
          <a:noFill/>
          <a:ln/>
        </p:spPr>
      </p:pic>
      <p:sp>
        <p:nvSpPr>
          <p:cNvPr id="51204" name="mainfrm"/>
          <p:cNvSpPr>
            <a:spLocks noEditPoints="1" noChangeArrowheads="1"/>
          </p:cNvSpPr>
          <p:nvPr/>
        </p:nvSpPr>
        <p:spPr bwMode="auto">
          <a:xfrm>
            <a:off x="6705600" y="2514600"/>
            <a:ext cx="1809750" cy="1809750"/>
          </a:xfrm>
          <a:custGeom>
            <a:avLst/>
            <a:gdLst>
              <a:gd name="T0" fmla="*/ 0 w 21600"/>
              <a:gd name="T1" fmla="*/ 0 h 21600"/>
              <a:gd name="T2" fmla="*/ 10800 w 21600"/>
              <a:gd name="T3" fmla="*/ 0 h 21600"/>
              <a:gd name="T4" fmla="*/ 21600 w 21600"/>
              <a:gd name="T5" fmla="*/ 0 h 21600"/>
              <a:gd name="T6" fmla="*/ 21600 w 21600"/>
              <a:gd name="T7" fmla="*/ 10800 h 21600"/>
              <a:gd name="T8" fmla="*/ 20603 w 21600"/>
              <a:gd name="T9" fmla="*/ 21600 h 21600"/>
              <a:gd name="T10" fmla="*/ 10800 w 21600"/>
              <a:gd name="T11" fmla="*/ 21600 h 21600"/>
              <a:gd name="T12" fmla="*/ 1163 w 21600"/>
              <a:gd name="T13" fmla="*/ 21600 h 21600"/>
              <a:gd name="T14" fmla="*/ 0 w 21600"/>
              <a:gd name="T15" fmla="*/ 10800 h 21600"/>
              <a:gd name="T16" fmla="*/ 332 w 21600"/>
              <a:gd name="T17" fmla="*/ 22174 h 21600"/>
              <a:gd name="T18" fmla="*/ 21579 w 21600"/>
              <a:gd name="T19" fmla="*/ 27914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 extrusionOk="0">
                <a:moveTo>
                  <a:pt x="21600" y="10885"/>
                </a:moveTo>
                <a:lnTo>
                  <a:pt x="21600" y="0"/>
                </a:lnTo>
                <a:lnTo>
                  <a:pt x="10634" y="0"/>
                </a:lnTo>
                <a:lnTo>
                  <a:pt x="0" y="0"/>
                </a:lnTo>
                <a:lnTo>
                  <a:pt x="0" y="10885"/>
                </a:lnTo>
                <a:lnTo>
                  <a:pt x="0" y="19729"/>
                </a:lnTo>
                <a:lnTo>
                  <a:pt x="1163" y="19729"/>
                </a:lnTo>
                <a:lnTo>
                  <a:pt x="1163" y="21600"/>
                </a:lnTo>
                <a:lnTo>
                  <a:pt x="10800" y="21600"/>
                </a:lnTo>
                <a:lnTo>
                  <a:pt x="20603" y="21600"/>
                </a:lnTo>
                <a:lnTo>
                  <a:pt x="20603" y="19729"/>
                </a:lnTo>
                <a:lnTo>
                  <a:pt x="21600" y="19729"/>
                </a:lnTo>
                <a:lnTo>
                  <a:pt x="21600" y="10885"/>
                </a:lnTo>
                <a:close/>
              </a:path>
              <a:path w="21600" h="21600" extrusionOk="0">
                <a:moveTo>
                  <a:pt x="1163" y="19729"/>
                </a:moveTo>
                <a:lnTo>
                  <a:pt x="4320" y="19729"/>
                </a:lnTo>
                <a:lnTo>
                  <a:pt x="16449" y="19729"/>
                </a:lnTo>
                <a:lnTo>
                  <a:pt x="20603" y="19729"/>
                </a:lnTo>
                <a:lnTo>
                  <a:pt x="1163" y="19729"/>
                </a:lnTo>
                <a:moveTo>
                  <a:pt x="1495" y="2381"/>
                </a:moveTo>
                <a:lnTo>
                  <a:pt x="2160" y="2381"/>
                </a:lnTo>
                <a:lnTo>
                  <a:pt x="4985" y="2381"/>
                </a:lnTo>
                <a:lnTo>
                  <a:pt x="5982" y="2381"/>
                </a:lnTo>
                <a:lnTo>
                  <a:pt x="1495" y="2381"/>
                </a:lnTo>
                <a:lnTo>
                  <a:pt x="1495" y="3402"/>
                </a:lnTo>
                <a:lnTo>
                  <a:pt x="2160" y="3402"/>
                </a:lnTo>
                <a:lnTo>
                  <a:pt x="4985" y="3402"/>
                </a:lnTo>
                <a:lnTo>
                  <a:pt x="5982" y="3402"/>
                </a:lnTo>
                <a:lnTo>
                  <a:pt x="1495" y="3402"/>
                </a:lnTo>
                <a:lnTo>
                  <a:pt x="1495" y="4422"/>
                </a:lnTo>
                <a:lnTo>
                  <a:pt x="2160" y="4422"/>
                </a:lnTo>
                <a:lnTo>
                  <a:pt x="4985" y="4422"/>
                </a:lnTo>
                <a:lnTo>
                  <a:pt x="5982" y="4422"/>
                </a:lnTo>
                <a:lnTo>
                  <a:pt x="1495" y="4422"/>
                </a:lnTo>
                <a:lnTo>
                  <a:pt x="1495" y="5443"/>
                </a:lnTo>
                <a:lnTo>
                  <a:pt x="2160" y="5443"/>
                </a:lnTo>
                <a:lnTo>
                  <a:pt x="4985" y="5443"/>
                </a:lnTo>
                <a:lnTo>
                  <a:pt x="5982" y="5443"/>
                </a:lnTo>
                <a:lnTo>
                  <a:pt x="1495" y="5443"/>
                </a:lnTo>
                <a:lnTo>
                  <a:pt x="1495" y="6463"/>
                </a:lnTo>
                <a:lnTo>
                  <a:pt x="2160" y="6463"/>
                </a:lnTo>
                <a:lnTo>
                  <a:pt x="4985" y="6463"/>
                </a:lnTo>
                <a:lnTo>
                  <a:pt x="5982" y="6463"/>
                </a:lnTo>
                <a:lnTo>
                  <a:pt x="1495" y="6463"/>
                </a:lnTo>
                <a:lnTo>
                  <a:pt x="1495" y="7483"/>
                </a:lnTo>
                <a:lnTo>
                  <a:pt x="2160" y="7483"/>
                </a:lnTo>
                <a:lnTo>
                  <a:pt x="4985" y="7483"/>
                </a:lnTo>
                <a:lnTo>
                  <a:pt x="5982" y="7483"/>
                </a:lnTo>
                <a:lnTo>
                  <a:pt x="1495" y="7483"/>
                </a:lnTo>
                <a:lnTo>
                  <a:pt x="1495" y="8504"/>
                </a:lnTo>
                <a:lnTo>
                  <a:pt x="2160" y="8504"/>
                </a:lnTo>
                <a:lnTo>
                  <a:pt x="4985" y="8504"/>
                </a:lnTo>
                <a:lnTo>
                  <a:pt x="5982" y="8504"/>
                </a:lnTo>
                <a:lnTo>
                  <a:pt x="1495" y="8504"/>
                </a:lnTo>
                <a:lnTo>
                  <a:pt x="1495" y="9524"/>
                </a:lnTo>
                <a:lnTo>
                  <a:pt x="2160" y="9524"/>
                </a:lnTo>
                <a:lnTo>
                  <a:pt x="4985" y="9524"/>
                </a:lnTo>
                <a:lnTo>
                  <a:pt x="5982" y="9524"/>
                </a:lnTo>
                <a:lnTo>
                  <a:pt x="1495" y="9524"/>
                </a:lnTo>
                <a:lnTo>
                  <a:pt x="1495" y="10545"/>
                </a:lnTo>
                <a:lnTo>
                  <a:pt x="2160" y="10545"/>
                </a:lnTo>
                <a:lnTo>
                  <a:pt x="4985" y="10545"/>
                </a:lnTo>
                <a:lnTo>
                  <a:pt x="5982" y="10545"/>
                </a:lnTo>
                <a:lnTo>
                  <a:pt x="1495" y="10545"/>
                </a:lnTo>
                <a:lnTo>
                  <a:pt x="1495" y="11565"/>
                </a:lnTo>
                <a:lnTo>
                  <a:pt x="2160" y="11565"/>
                </a:lnTo>
                <a:lnTo>
                  <a:pt x="4985" y="11565"/>
                </a:lnTo>
                <a:lnTo>
                  <a:pt x="5982" y="11565"/>
                </a:lnTo>
                <a:lnTo>
                  <a:pt x="1495" y="11565"/>
                </a:lnTo>
                <a:lnTo>
                  <a:pt x="1495" y="12586"/>
                </a:lnTo>
                <a:lnTo>
                  <a:pt x="2160" y="12586"/>
                </a:lnTo>
                <a:lnTo>
                  <a:pt x="4985" y="12586"/>
                </a:lnTo>
                <a:lnTo>
                  <a:pt x="5982" y="12586"/>
                </a:lnTo>
                <a:lnTo>
                  <a:pt x="1495" y="12586"/>
                </a:lnTo>
                <a:lnTo>
                  <a:pt x="1495" y="13606"/>
                </a:lnTo>
                <a:lnTo>
                  <a:pt x="2160" y="13606"/>
                </a:lnTo>
                <a:lnTo>
                  <a:pt x="4985" y="13606"/>
                </a:lnTo>
                <a:lnTo>
                  <a:pt x="5982" y="13606"/>
                </a:lnTo>
                <a:lnTo>
                  <a:pt x="1495" y="13606"/>
                </a:lnTo>
                <a:lnTo>
                  <a:pt x="1495" y="14627"/>
                </a:lnTo>
                <a:lnTo>
                  <a:pt x="2160" y="14627"/>
                </a:lnTo>
                <a:lnTo>
                  <a:pt x="4985" y="14627"/>
                </a:lnTo>
                <a:lnTo>
                  <a:pt x="5982" y="14627"/>
                </a:lnTo>
                <a:lnTo>
                  <a:pt x="1495" y="14627"/>
                </a:lnTo>
                <a:lnTo>
                  <a:pt x="1495" y="15647"/>
                </a:lnTo>
                <a:lnTo>
                  <a:pt x="2160" y="15647"/>
                </a:lnTo>
                <a:lnTo>
                  <a:pt x="4985" y="15647"/>
                </a:lnTo>
                <a:lnTo>
                  <a:pt x="5982" y="15647"/>
                </a:lnTo>
                <a:lnTo>
                  <a:pt x="1495" y="15647"/>
                </a:lnTo>
                <a:lnTo>
                  <a:pt x="1495" y="16668"/>
                </a:lnTo>
                <a:lnTo>
                  <a:pt x="2160" y="16668"/>
                </a:lnTo>
                <a:lnTo>
                  <a:pt x="4985" y="16668"/>
                </a:lnTo>
                <a:lnTo>
                  <a:pt x="5982" y="16668"/>
                </a:lnTo>
                <a:lnTo>
                  <a:pt x="1495" y="16668"/>
                </a:lnTo>
                <a:lnTo>
                  <a:pt x="1495" y="17688"/>
                </a:lnTo>
                <a:lnTo>
                  <a:pt x="2160" y="17688"/>
                </a:lnTo>
                <a:lnTo>
                  <a:pt x="4985" y="17688"/>
                </a:lnTo>
                <a:lnTo>
                  <a:pt x="5982" y="17688"/>
                </a:lnTo>
                <a:lnTo>
                  <a:pt x="1495" y="17688"/>
                </a:lnTo>
                <a:moveTo>
                  <a:pt x="1994" y="19729"/>
                </a:moveTo>
                <a:lnTo>
                  <a:pt x="1994" y="20069"/>
                </a:lnTo>
                <a:lnTo>
                  <a:pt x="1994" y="21260"/>
                </a:lnTo>
                <a:lnTo>
                  <a:pt x="1994" y="21600"/>
                </a:lnTo>
                <a:lnTo>
                  <a:pt x="1994" y="19729"/>
                </a:lnTo>
                <a:lnTo>
                  <a:pt x="2658" y="19729"/>
                </a:lnTo>
                <a:lnTo>
                  <a:pt x="2658" y="20069"/>
                </a:lnTo>
                <a:lnTo>
                  <a:pt x="2658" y="21260"/>
                </a:lnTo>
                <a:lnTo>
                  <a:pt x="2658" y="21600"/>
                </a:lnTo>
                <a:lnTo>
                  <a:pt x="2658" y="19729"/>
                </a:lnTo>
                <a:lnTo>
                  <a:pt x="3489" y="19729"/>
                </a:lnTo>
                <a:lnTo>
                  <a:pt x="3489" y="20069"/>
                </a:lnTo>
                <a:lnTo>
                  <a:pt x="3489" y="21260"/>
                </a:lnTo>
                <a:lnTo>
                  <a:pt x="3489" y="21600"/>
                </a:lnTo>
                <a:lnTo>
                  <a:pt x="3489" y="19729"/>
                </a:lnTo>
                <a:lnTo>
                  <a:pt x="4320" y="19729"/>
                </a:lnTo>
                <a:lnTo>
                  <a:pt x="4320" y="20069"/>
                </a:lnTo>
                <a:lnTo>
                  <a:pt x="4320" y="21260"/>
                </a:lnTo>
                <a:lnTo>
                  <a:pt x="4320" y="21600"/>
                </a:lnTo>
                <a:lnTo>
                  <a:pt x="4320" y="19729"/>
                </a:lnTo>
                <a:lnTo>
                  <a:pt x="5151" y="19729"/>
                </a:lnTo>
                <a:lnTo>
                  <a:pt x="5151" y="20069"/>
                </a:lnTo>
                <a:lnTo>
                  <a:pt x="5151" y="21260"/>
                </a:lnTo>
                <a:lnTo>
                  <a:pt x="5151" y="21600"/>
                </a:lnTo>
                <a:lnTo>
                  <a:pt x="5151" y="19729"/>
                </a:lnTo>
                <a:lnTo>
                  <a:pt x="5982" y="19729"/>
                </a:lnTo>
                <a:lnTo>
                  <a:pt x="5982" y="20069"/>
                </a:lnTo>
                <a:lnTo>
                  <a:pt x="5982" y="21260"/>
                </a:lnTo>
                <a:lnTo>
                  <a:pt x="5982" y="21600"/>
                </a:lnTo>
                <a:lnTo>
                  <a:pt x="5982" y="19729"/>
                </a:lnTo>
                <a:lnTo>
                  <a:pt x="6812" y="19729"/>
                </a:lnTo>
                <a:lnTo>
                  <a:pt x="6812" y="20069"/>
                </a:lnTo>
                <a:lnTo>
                  <a:pt x="6812" y="21260"/>
                </a:lnTo>
                <a:lnTo>
                  <a:pt x="6812" y="21600"/>
                </a:lnTo>
                <a:lnTo>
                  <a:pt x="6812" y="19729"/>
                </a:lnTo>
                <a:lnTo>
                  <a:pt x="7643" y="19729"/>
                </a:lnTo>
                <a:lnTo>
                  <a:pt x="7643" y="20069"/>
                </a:lnTo>
                <a:lnTo>
                  <a:pt x="7643" y="21260"/>
                </a:lnTo>
                <a:lnTo>
                  <a:pt x="7643" y="21600"/>
                </a:lnTo>
                <a:lnTo>
                  <a:pt x="7643" y="19729"/>
                </a:lnTo>
                <a:lnTo>
                  <a:pt x="8474" y="19729"/>
                </a:lnTo>
                <a:lnTo>
                  <a:pt x="8474" y="20069"/>
                </a:lnTo>
                <a:lnTo>
                  <a:pt x="8474" y="21260"/>
                </a:lnTo>
                <a:lnTo>
                  <a:pt x="8474" y="21600"/>
                </a:lnTo>
                <a:lnTo>
                  <a:pt x="8474" y="19729"/>
                </a:lnTo>
                <a:lnTo>
                  <a:pt x="9305" y="19729"/>
                </a:lnTo>
                <a:lnTo>
                  <a:pt x="9305" y="20069"/>
                </a:lnTo>
                <a:lnTo>
                  <a:pt x="9305" y="21260"/>
                </a:lnTo>
                <a:lnTo>
                  <a:pt x="9305" y="21600"/>
                </a:lnTo>
                <a:lnTo>
                  <a:pt x="9305" y="19729"/>
                </a:lnTo>
                <a:lnTo>
                  <a:pt x="10135" y="19729"/>
                </a:lnTo>
                <a:lnTo>
                  <a:pt x="10135" y="20069"/>
                </a:lnTo>
                <a:lnTo>
                  <a:pt x="10135" y="21260"/>
                </a:lnTo>
                <a:lnTo>
                  <a:pt x="10135" y="21600"/>
                </a:lnTo>
                <a:lnTo>
                  <a:pt x="10135" y="19729"/>
                </a:lnTo>
                <a:lnTo>
                  <a:pt x="10966" y="19729"/>
                </a:lnTo>
                <a:lnTo>
                  <a:pt x="10966" y="20069"/>
                </a:lnTo>
                <a:lnTo>
                  <a:pt x="10966" y="21260"/>
                </a:lnTo>
                <a:lnTo>
                  <a:pt x="10966" y="21600"/>
                </a:lnTo>
                <a:lnTo>
                  <a:pt x="10966" y="19729"/>
                </a:lnTo>
                <a:lnTo>
                  <a:pt x="11797" y="19729"/>
                </a:lnTo>
                <a:lnTo>
                  <a:pt x="11797" y="20069"/>
                </a:lnTo>
                <a:lnTo>
                  <a:pt x="11797" y="21260"/>
                </a:lnTo>
                <a:lnTo>
                  <a:pt x="11797" y="21600"/>
                </a:lnTo>
                <a:lnTo>
                  <a:pt x="11797" y="19729"/>
                </a:lnTo>
                <a:lnTo>
                  <a:pt x="12462" y="19729"/>
                </a:lnTo>
                <a:lnTo>
                  <a:pt x="12462" y="20069"/>
                </a:lnTo>
                <a:lnTo>
                  <a:pt x="12462" y="21260"/>
                </a:lnTo>
                <a:lnTo>
                  <a:pt x="12462" y="21600"/>
                </a:lnTo>
                <a:lnTo>
                  <a:pt x="12462" y="19729"/>
                </a:lnTo>
                <a:lnTo>
                  <a:pt x="13292" y="19729"/>
                </a:lnTo>
                <a:lnTo>
                  <a:pt x="13292" y="20069"/>
                </a:lnTo>
                <a:lnTo>
                  <a:pt x="13292" y="21260"/>
                </a:lnTo>
                <a:lnTo>
                  <a:pt x="13292" y="21600"/>
                </a:lnTo>
                <a:lnTo>
                  <a:pt x="13292" y="19729"/>
                </a:lnTo>
                <a:lnTo>
                  <a:pt x="14123" y="19729"/>
                </a:lnTo>
                <a:lnTo>
                  <a:pt x="14123" y="20069"/>
                </a:lnTo>
                <a:lnTo>
                  <a:pt x="14123" y="21260"/>
                </a:lnTo>
                <a:lnTo>
                  <a:pt x="14123" y="21600"/>
                </a:lnTo>
                <a:lnTo>
                  <a:pt x="14123" y="19729"/>
                </a:lnTo>
                <a:lnTo>
                  <a:pt x="14954" y="19729"/>
                </a:lnTo>
                <a:lnTo>
                  <a:pt x="14954" y="20069"/>
                </a:lnTo>
                <a:lnTo>
                  <a:pt x="14954" y="21260"/>
                </a:lnTo>
                <a:lnTo>
                  <a:pt x="14954" y="21600"/>
                </a:lnTo>
                <a:lnTo>
                  <a:pt x="14954" y="19729"/>
                </a:lnTo>
                <a:lnTo>
                  <a:pt x="15785" y="19729"/>
                </a:lnTo>
                <a:lnTo>
                  <a:pt x="15785" y="20069"/>
                </a:lnTo>
                <a:lnTo>
                  <a:pt x="15785" y="21260"/>
                </a:lnTo>
                <a:lnTo>
                  <a:pt x="15785" y="21600"/>
                </a:lnTo>
                <a:lnTo>
                  <a:pt x="15785" y="19729"/>
                </a:lnTo>
                <a:lnTo>
                  <a:pt x="16615" y="19729"/>
                </a:lnTo>
                <a:lnTo>
                  <a:pt x="16615" y="20069"/>
                </a:lnTo>
                <a:lnTo>
                  <a:pt x="16615" y="21260"/>
                </a:lnTo>
                <a:lnTo>
                  <a:pt x="16615" y="21600"/>
                </a:lnTo>
                <a:lnTo>
                  <a:pt x="16615" y="19729"/>
                </a:lnTo>
                <a:lnTo>
                  <a:pt x="17446" y="19729"/>
                </a:lnTo>
                <a:lnTo>
                  <a:pt x="17446" y="20069"/>
                </a:lnTo>
                <a:lnTo>
                  <a:pt x="17446" y="21260"/>
                </a:lnTo>
                <a:lnTo>
                  <a:pt x="17446" y="21600"/>
                </a:lnTo>
                <a:lnTo>
                  <a:pt x="17446" y="19729"/>
                </a:lnTo>
                <a:lnTo>
                  <a:pt x="18277" y="19729"/>
                </a:lnTo>
                <a:lnTo>
                  <a:pt x="18277" y="20069"/>
                </a:lnTo>
                <a:lnTo>
                  <a:pt x="18277" y="21260"/>
                </a:lnTo>
                <a:lnTo>
                  <a:pt x="18277" y="21600"/>
                </a:lnTo>
                <a:lnTo>
                  <a:pt x="18277" y="19729"/>
                </a:lnTo>
                <a:lnTo>
                  <a:pt x="19108" y="19729"/>
                </a:lnTo>
                <a:lnTo>
                  <a:pt x="19108" y="20069"/>
                </a:lnTo>
                <a:lnTo>
                  <a:pt x="19108" y="21260"/>
                </a:lnTo>
                <a:lnTo>
                  <a:pt x="19108" y="21600"/>
                </a:lnTo>
                <a:lnTo>
                  <a:pt x="19108" y="19729"/>
                </a:lnTo>
                <a:lnTo>
                  <a:pt x="19938" y="19729"/>
                </a:lnTo>
                <a:lnTo>
                  <a:pt x="19938" y="20069"/>
                </a:lnTo>
                <a:lnTo>
                  <a:pt x="19938" y="21260"/>
                </a:lnTo>
                <a:lnTo>
                  <a:pt x="19938" y="21600"/>
                </a:lnTo>
                <a:lnTo>
                  <a:pt x="19938" y="19729"/>
                </a:lnTo>
                <a:moveTo>
                  <a:pt x="1495" y="1531"/>
                </a:moveTo>
                <a:lnTo>
                  <a:pt x="5982" y="1531"/>
                </a:lnTo>
                <a:lnTo>
                  <a:pt x="5982" y="18539"/>
                </a:lnTo>
                <a:lnTo>
                  <a:pt x="1495" y="18539"/>
                </a:lnTo>
                <a:lnTo>
                  <a:pt x="1495" y="1531"/>
                </a:lnTo>
                <a:moveTo>
                  <a:pt x="7311" y="1531"/>
                </a:moveTo>
                <a:lnTo>
                  <a:pt x="7975" y="1531"/>
                </a:lnTo>
                <a:lnTo>
                  <a:pt x="7975" y="8334"/>
                </a:lnTo>
                <a:lnTo>
                  <a:pt x="7311" y="8334"/>
                </a:lnTo>
                <a:lnTo>
                  <a:pt x="7311" y="1531"/>
                </a:lnTo>
                <a:moveTo>
                  <a:pt x="7145" y="9865"/>
                </a:moveTo>
                <a:lnTo>
                  <a:pt x="8142" y="9865"/>
                </a:lnTo>
                <a:lnTo>
                  <a:pt x="8142" y="10715"/>
                </a:lnTo>
                <a:lnTo>
                  <a:pt x="7145" y="10715"/>
                </a:lnTo>
                <a:lnTo>
                  <a:pt x="7145" y="9865"/>
                </a:lnTo>
                <a:moveTo>
                  <a:pt x="8972" y="1531"/>
                </a:moveTo>
                <a:lnTo>
                  <a:pt x="12462" y="1531"/>
                </a:lnTo>
                <a:lnTo>
                  <a:pt x="12462" y="5443"/>
                </a:lnTo>
                <a:lnTo>
                  <a:pt x="8972" y="5443"/>
                </a:lnTo>
                <a:lnTo>
                  <a:pt x="8972" y="1531"/>
                </a:lnTo>
                <a:moveTo>
                  <a:pt x="13625" y="1531"/>
                </a:moveTo>
                <a:lnTo>
                  <a:pt x="20271" y="1531"/>
                </a:lnTo>
                <a:lnTo>
                  <a:pt x="20271" y="5443"/>
                </a:lnTo>
                <a:lnTo>
                  <a:pt x="13625" y="5443"/>
                </a:lnTo>
                <a:lnTo>
                  <a:pt x="13625" y="1531"/>
                </a:lnTo>
                <a:moveTo>
                  <a:pt x="18609" y="6463"/>
                </a:moveTo>
                <a:lnTo>
                  <a:pt x="20437" y="6463"/>
                </a:lnTo>
                <a:lnTo>
                  <a:pt x="20437" y="10885"/>
                </a:lnTo>
                <a:lnTo>
                  <a:pt x="18609" y="10885"/>
                </a:lnTo>
                <a:lnTo>
                  <a:pt x="18609" y="6463"/>
                </a:lnTo>
              </a:path>
            </a:pathLst>
          </a:custGeom>
          <a:solidFill>
            <a:srgbClr val="C0C0C0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51212" name="Line 12"/>
          <p:cNvSpPr>
            <a:spLocks noChangeShapeType="1"/>
          </p:cNvSpPr>
          <p:nvPr/>
        </p:nvSpPr>
        <p:spPr bwMode="auto">
          <a:xfrm>
            <a:off x="2057400" y="3810000"/>
            <a:ext cx="533400" cy="1219200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51213" name="Line 13"/>
          <p:cNvSpPr>
            <a:spLocks noChangeShapeType="1"/>
          </p:cNvSpPr>
          <p:nvPr/>
        </p:nvSpPr>
        <p:spPr bwMode="auto">
          <a:xfrm flipV="1">
            <a:off x="3124200" y="3429000"/>
            <a:ext cx="914400" cy="1676400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51214" name="Line 14"/>
          <p:cNvSpPr>
            <a:spLocks noChangeShapeType="1"/>
          </p:cNvSpPr>
          <p:nvPr/>
        </p:nvSpPr>
        <p:spPr bwMode="auto">
          <a:xfrm>
            <a:off x="4648200" y="3581400"/>
            <a:ext cx="838200" cy="1524000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51215" name="Line 15"/>
          <p:cNvSpPr>
            <a:spLocks noChangeShapeType="1"/>
          </p:cNvSpPr>
          <p:nvPr/>
        </p:nvSpPr>
        <p:spPr bwMode="auto">
          <a:xfrm flipV="1">
            <a:off x="5943600" y="3429000"/>
            <a:ext cx="685800" cy="1524000"/>
          </a:xfrm>
          <a:prstGeom prst="line">
            <a:avLst/>
          </a:prstGeom>
          <a:noFill/>
          <a:ln w="38100">
            <a:solidFill>
              <a:schemeClr val="folHlink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4" name="Line 15"/>
          <p:cNvSpPr>
            <a:spLocks noChangeShapeType="1"/>
          </p:cNvSpPr>
          <p:nvPr/>
        </p:nvSpPr>
        <p:spPr bwMode="auto">
          <a:xfrm flipH="1">
            <a:off x="5791200" y="3048000"/>
            <a:ext cx="838200" cy="1828800"/>
          </a:xfrm>
          <a:prstGeom prst="line">
            <a:avLst/>
          </a:prstGeom>
          <a:noFill/>
          <a:ln w="38100">
            <a:solidFill>
              <a:schemeClr val="accent4">
                <a:lumMod val="25000"/>
              </a:schemeClr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5" name="Line 15"/>
          <p:cNvSpPr>
            <a:spLocks noChangeShapeType="1"/>
          </p:cNvSpPr>
          <p:nvPr/>
        </p:nvSpPr>
        <p:spPr bwMode="auto">
          <a:xfrm flipH="1">
            <a:off x="2971800" y="3429000"/>
            <a:ext cx="838200" cy="1447800"/>
          </a:xfrm>
          <a:prstGeom prst="line">
            <a:avLst/>
          </a:prstGeom>
          <a:noFill/>
          <a:ln w="38100">
            <a:solidFill>
              <a:schemeClr val="accent4">
                <a:lumMod val="25000"/>
              </a:schemeClr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6" name="Line 15"/>
          <p:cNvSpPr>
            <a:spLocks noChangeShapeType="1"/>
          </p:cNvSpPr>
          <p:nvPr/>
        </p:nvSpPr>
        <p:spPr bwMode="auto">
          <a:xfrm flipH="1" flipV="1">
            <a:off x="4876800" y="3581400"/>
            <a:ext cx="762000" cy="1295400"/>
          </a:xfrm>
          <a:prstGeom prst="line">
            <a:avLst/>
          </a:prstGeom>
          <a:noFill/>
          <a:ln w="38100">
            <a:solidFill>
              <a:schemeClr val="accent4">
                <a:lumMod val="25000"/>
              </a:schemeClr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7" name="Line 15"/>
          <p:cNvSpPr>
            <a:spLocks noChangeShapeType="1"/>
          </p:cNvSpPr>
          <p:nvPr/>
        </p:nvSpPr>
        <p:spPr bwMode="auto">
          <a:xfrm flipH="1" flipV="1">
            <a:off x="2209800" y="3733800"/>
            <a:ext cx="533400" cy="1219200"/>
          </a:xfrm>
          <a:prstGeom prst="line">
            <a:avLst/>
          </a:prstGeom>
          <a:noFill/>
          <a:ln w="38100">
            <a:solidFill>
              <a:schemeClr val="accent4">
                <a:lumMod val="25000"/>
              </a:schemeClr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endParaRPr lang="en-US"/>
          </a:p>
        </p:txBody>
      </p:sp>
      <p:sp>
        <p:nvSpPr>
          <p:cNvPr id="18" name="Oval 17"/>
          <p:cNvSpPr/>
          <p:nvPr/>
        </p:nvSpPr>
        <p:spPr bwMode="auto">
          <a:xfrm>
            <a:off x="3581400" y="2209800"/>
            <a:ext cx="1828800" cy="18288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  <a:cs typeface="Arial" charset="0"/>
            </a:endParaRPr>
          </a:p>
        </p:txBody>
      </p:sp>
      <p:sp>
        <p:nvSpPr>
          <p:cNvPr id="19" name="Oval 18"/>
          <p:cNvSpPr/>
          <p:nvPr/>
        </p:nvSpPr>
        <p:spPr bwMode="auto">
          <a:xfrm>
            <a:off x="1409700" y="4229100"/>
            <a:ext cx="1828800" cy="18288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  <a:cs typeface="Arial" charset="0"/>
            </a:endParaRPr>
          </a:p>
        </p:txBody>
      </p:sp>
      <p:sp>
        <p:nvSpPr>
          <p:cNvPr id="20" name="Oval 19"/>
          <p:cNvSpPr/>
          <p:nvPr/>
        </p:nvSpPr>
        <p:spPr bwMode="auto">
          <a:xfrm>
            <a:off x="4899434" y="4418846"/>
            <a:ext cx="1828800" cy="18288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ahoma" pitchFamily="34" charset="0"/>
              <a:cs typeface="Arial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8DDC21-D5BF-46E7-A1DA-91C7AF23C7B3}" type="slidenum">
              <a:rPr lang="en-US" smtClean="0"/>
              <a:pPr/>
              <a:t>6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51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1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51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1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212" grpId="0" animBg="1"/>
      <p:bldP spid="51213" grpId="0" animBg="1"/>
      <p:bldP spid="51214" grpId="0" animBg="1"/>
      <p:bldP spid="51215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Title 7"/>
          <p:cNvSpPr>
            <a:spLocks noGrp="1"/>
          </p:cNvSpPr>
          <p:nvPr>
            <p:ph type="title"/>
          </p:nvPr>
        </p:nvSpPr>
        <p:spPr>
          <a:xfrm>
            <a:off x="457200" y="228600"/>
            <a:ext cx="8153400" cy="9906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3200" dirty="0" smtClean="0"/>
              <a:t>New Method II: </a:t>
            </a:r>
            <a:br>
              <a:rPr lang="en-US" altLang="en-US" sz="3200" dirty="0" smtClean="0"/>
            </a:br>
            <a:r>
              <a:rPr lang="en-US" altLang="en-US" sz="3200" dirty="0" smtClean="0"/>
              <a:t>Dynamic Time Warping with Slope (DTWS)</a:t>
            </a:r>
          </a:p>
        </p:txBody>
      </p:sp>
      <p:sp>
        <p:nvSpPr>
          <p:cNvPr id="49155" name="Content Placeholder 8"/>
          <p:cNvSpPr>
            <a:spLocks noGrp="1"/>
          </p:cNvSpPr>
          <p:nvPr>
            <p:ph sz="quarter" idx="1"/>
          </p:nvPr>
        </p:nvSpPr>
        <p:spPr>
          <a:xfrm>
            <a:off x="457200" y="1633538"/>
            <a:ext cx="8229600" cy="2633662"/>
          </a:xfrm>
        </p:spPr>
        <p:txBody>
          <a:bodyPr/>
          <a:lstStyle/>
          <a:p>
            <a:pPr eaLnBrk="1" hangingPunct="1">
              <a:lnSpc>
                <a:spcPct val="70000"/>
              </a:lnSpc>
            </a:pPr>
            <a:r>
              <a:rPr lang="en-US" altLang="en-US" sz="2800" smtClean="0"/>
              <a:t>Compare the slope correlation instead of the timestamp/interval correlation.</a:t>
            </a:r>
          </a:p>
          <a:p>
            <a:pPr lvl="1" eaLnBrk="1" hangingPunct="1">
              <a:lnSpc>
                <a:spcPct val="70000"/>
              </a:lnSpc>
            </a:pPr>
            <a:r>
              <a:rPr lang="en-US" altLang="en-US" smtClean="0"/>
              <a:t>Each </a:t>
            </a:r>
            <a:r>
              <a:rPr lang="en-US" altLang="en-US" i="1" smtClean="0"/>
              <a:t>“slope” (or so called delay)  </a:t>
            </a:r>
            <a:r>
              <a:rPr lang="en-US" altLang="en-US" smtClean="0"/>
              <a:t>is the timing difference between a packet from reference stream and a packet from target stream</a:t>
            </a:r>
          </a:p>
          <a:p>
            <a:pPr eaLnBrk="1" hangingPunct="1">
              <a:lnSpc>
                <a:spcPct val="70000"/>
              </a:lnSpc>
            </a:pPr>
            <a:r>
              <a:rPr lang="en-US" altLang="en-US" sz="2800" smtClean="0"/>
              <a:t>Suppose we are checking at point </a:t>
            </a:r>
            <a:r>
              <a:rPr lang="en-US" altLang="en-US" sz="2400" i="1" smtClean="0"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altLang="en-US" sz="2400" i="1" baseline="-25000" smtClean="0">
                <a:latin typeface="Times New Roman" pitchFamily="18" charset="0"/>
                <a:cs typeface="Times New Roman" pitchFamily="18" charset="0"/>
              </a:rPr>
              <a:t>5</a:t>
            </a:r>
            <a:r>
              <a:rPr lang="en-US" altLang="en-US" sz="2800" smtClean="0"/>
              <a:t> and </a:t>
            </a:r>
            <a:r>
              <a:rPr lang="en-US" altLang="en-US" sz="2400" i="1" smtClean="0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en-US" sz="2400" i="1" baseline="-25000" smtClean="0">
                <a:latin typeface="Times New Roman" pitchFamily="18" charset="0"/>
                <a:cs typeface="Times New Roman" pitchFamily="18" charset="0"/>
              </a:rPr>
              <a:t>4</a:t>
            </a:r>
            <a:endParaRPr lang="en-US" altLang="en-US" sz="2400" smtClean="0"/>
          </a:p>
          <a:p>
            <a:pPr eaLnBrk="1" hangingPunct="1">
              <a:lnSpc>
                <a:spcPct val="70000"/>
              </a:lnSpc>
            </a:pPr>
            <a:endParaRPr lang="en-US" altLang="en-US" sz="2400" smtClean="0"/>
          </a:p>
        </p:txBody>
      </p:sp>
      <p:sp>
        <p:nvSpPr>
          <p:cNvPr id="49158" name="Slide Number Placeholder 12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2AB66154-D8FE-4832-8D45-258779006D47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60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pic>
        <p:nvPicPr>
          <p:cNvPr id="7" name="Picture 6" descr="flow.pn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581400"/>
            <a:ext cx="68580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" name="Straight Arrow Connector 9"/>
          <p:cNvCxnSpPr/>
          <p:nvPr/>
        </p:nvCxnSpPr>
        <p:spPr>
          <a:xfrm rot="16200000" flipV="1">
            <a:off x="3783013" y="4545012"/>
            <a:ext cx="685800" cy="282575"/>
          </a:xfrm>
          <a:prstGeom prst="straightConnector1">
            <a:avLst/>
          </a:prstGeom>
          <a:ln w="19050">
            <a:solidFill>
              <a:srgbClr val="FF0000"/>
            </a:solidFill>
            <a:prstDash val="solid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/>
          <p:nvPr/>
        </p:nvCxnSpPr>
        <p:spPr>
          <a:xfrm rot="10800000">
            <a:off x="4038600" y="4343400"/>
            <a:ext cx="1905000" cy="609600"/>
          </a:xfrm>
          <a:prstGeom prst="straightConnector1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/>
          <p:nvPr/>
        </p:nvCxnSpPr>
        <p:spPr>
          <a:xfrm rot="10800000">
            <a:off x="3429000" y="4343400"/>
            <a:ext cx="762000" cy="685800"/>
          </a:xfrm>
          <a:prstGeom prst="straightConnector1">
            <a:avLst/>
          </a:prstGeom>
          <a:ln w="19050">
            <a:solidFill>
              <a:srgbClr val="FF0000"/>
            </a:solidFill>
            <a:prstDash val="solid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rot="10800000">
            <a:off x="3429000" y="4343400"/>
            <a:ext cx="2438400" cy="685800"/>
          </a:xfrm>
          <a:prstGeom prst="straightConnector1">
            <a:avLst/>
          </a:prstGeom>
          <a:ln w="19050">
            <a:solidFill>
              <a:srgbClr val="FF0000"/>
            </a:solidFill>
            <a:prstDash val="solid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86"/>
          <p:cNvGrpSpPr>
            <a:grpSpLocks/>
          </p:cNvGrpSpPr>
          <p:nvPr/>
        </p:nvGrpSpPr>
        <p:grpSpPr bwMode="auto">
          <a:xfrm>
            <a:off x="4038600" y="3994150"/>
            <a:ext cx="1905000" cy="1797050"/>
            <a:chOff x="2133600" y="4038600"/>
            <a:chExt cx="457200" cy="1752600"/>
          </a:xfrm>
        </p:grpSpPr>
        <p:cxnSp>
          <p:nvCxnSpPr>
            <p:cNvPr id="16" name="Straight Connector 15"/>
            <p:cNvCxnSpPr/>
            <p:nvPr/>
          </p:nvCxnSpPr>
          <p:spPr>
            <a:xfrm rot="5400000">
              <a:off x="1257300" y="4914900"/>
              <a:ext cx="1752600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Arrow Connector 16"/>
            <p:cNvCxnSpPr/>
            <p:nvPr/>
          </p:nvCxnSpPr>
          <p:spPr>
            <a:xfrm>
              <a:off x="2133600" y="5789652"/>
              <a:ext cx="457200" cy="1548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89"/>
          <p:cNvGrpSpPr>
            <a:grpSpLocks/>
          </p:cNvGrpSpPr>
          <p:nvPr/>
        </p:nvGrpSpPr>
        <p:grpSpPr bwMode="auto">
          <a:xfrm>
            <a:off x="3962400" y="3930650"/>
            <a:ext cx="381000" cy="2012950"/>
            <a:chOff x="1447800" y="4191000"/>
            <a:chExt cx="1143000" cy="1752600"/>
          </a:xfrm>
        </p:grpSpPr>
        <p:cxnSp>
          <p:nvCxnSpPr>
            <p:cNvPr id="19" name="Straight Connector 18"/>
            <p:cNvCxnSpPr/>
            <p:nvPr/>
          </p:nvCxnSpPr>
          <p:spPr>
            <a:xfrm rot="5400000">
              <a:off x="571500" y="5067300"/>
              <a:ext cx="1752600" cy="0"/>
            </a:xfrm>
            <a:prstGeom prst="line">
              <a:avLst/>
            </a:prstGeom>
            <a:ln w="19050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Arrow Connector 19"/>
            <p:cNvCxnSpPr/>
            <p:nvPr/>
          </p:nvCxnSpPr>
          <p:spPr>
            <a:xfrm>
              <a:off x="1447800" y="5942218"/>
              <a:ext cx="1143000" cy="1382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97"/>
          <p:cNvGrpSpPr>
            <a:grpSpLocks/>
          </p:cNvGrpSpPr>
          <p:nvPr/>
        </p:nvGrpSpPr>
        <p:grpSpPr bwMode="auto">
          <a:xfrm flipH="1">
            <a:off x="3429000" y="4087813"/>
            <a:ext cx="914400" cy="2084387"/>
            <a:chOff x="1676400" y="4191000"/>
            <a:chExt cx="457200" cy="1754188"/>
          </a:xfrm>
        </p:grpSpPr>
        <p:cxnSp>
          <p:nvCxnSpPr>
            <p:cNvPr id="22" name="Straight Connector 21"/>
            <p:cNvCxnSpPr/>
            <p:nvPr/>
          </p:nvCxnSpPr>
          <p:spPr>
            <a:xfrm rot="5400000">
              <a:off x="1257174" y="5067426"/>
              <a:ext cx="1752852" cy="0"/>
            </a:xfrm>
            <a:prstGeom prst="line">
              <a:avLst/>
            </a:prstGeom>
            <a:ln w="19050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Arrow Connector 22"/>
            <p:cNvCxnSpPr/>
            <p:nvPr/>
          </p:nvCxnSpPr>
          <p:spPr>
            <a:xfrm>
              <a:off x="1676400" y="5943852"/>
              <a:ext cx="457200" cy="1336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94"/>
          <p:cNvGrpSpPr>
            <a:grpSpLocks/>
          </p:cNvGrpSpPr>
          <p:nvPr/>
        </p:nvGrpSpPr>
        <p:grpSpPr bwMode="auto">
          <a:xfrm>
            <a:off x="3429000" y="4151313"/>
            <a:ext cx="2514600" cy="1868487"/>
            <a:chOff x="1447800" y="4191000"/>
            <a:chExt cx="304800" cy="1752600"/>
          </a:xfrm>
        </p:grpSpPr>
        <p:cxnSp>
          <p:nvCxnSpPr>
            <p:cNvPr id="25" name="Straight Connector 24"/>
            <p:cNvCxnSpPr/>
            <p:nvPr/>
          </p:nvCxnSpPr>
          <p:spPr>
            <a:xfrm rot="5400000">
              <a:off x="571500" y="5067300"/>
              <a:ext cx="1752600" cy="0"/>
            </a:xfrm>
            <a:prstGeom prst="line">
              <a:avLst/>
            </a:prstGeom>
            <a:ln w="19050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/>
            <p:cNvCxnSpPr/>
            <p:nvPr/>
          </p:nvCxnSpPr>
          <p:spPr>
            <a:xfrm>
              <a:off x="1447800" y="5942111"/>
              <a:ext cx="304800" cy="1489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xmlns="" val="158150235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2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7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itle 7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3200" dirty="0" smtClean="0"/>
              <a:t>New Method III: </a:t>
            </a:r>
            <a:br>
              <a:rPr lang="en-US" altLang="en-US" sz="3200" dirty="0" smtClean="0"/>
            </a:br>
            <a:r>
              <a:rPr lang="en-US" altLang="en-US" sz="3200" dirty="0" smtClean="0"/>
              <a:t>Optimal Slope Alignment (OSA)</a:t>
            </a:r>
          </a:p>
        </p:txBody>
      </p:sp>
      <p:sp>
        <p:nvSpPr>
          <p:cNvPr id="50179" name="Content Placeholder 8"/>
          <p:cNvSpPr>
            <a:spLocks noGrp="1"/>
          </p:cNvSpPr>
          <p:nvPr>
            <p:ph sz="quarter" idx="1"/>
          </p:nvPr>
        </p:nvSpPr>
        <p:spPr>
          <a:xfrm>
            <a:off x="457200" y="1481138"/>
            <a:ext cx="8229600" cy="1871662"/>
          </a:xfrm>
        </p:spPr>
        <p:txBody>
          <a:bodyPr/>
          <a:lstStyle/>
          <a:p>
            <a:pPr eaLnBrk="1" hangingPunct="1">
              <a:lnSpc>
                <a:spcPct val="110000"/>
              </a:lnSpc>
            </a:pPr>
            <a:r>
              <a:rPr lang="en-US" altLang="en-US" sz="2000" smtClean="0">
                <a:latin typeface="Arial" charset="0"/>
              </a:rPr>
              <a:t>Assumes both reference and target streams may contain outliers. </a:t>
            </a:r>
          </a:p>
          <a:p>
            <a:pPr lvl="1" eaLnBrk="1" hangingPunct="1">
              <a:lnSpc>
                <a:spcPct val="110000"/>
              </a:lnSpc>
            </a:pPr>
            <a:r>
              <a:rPr lang="en-US" altLang="en-US" sz="2000" smtClean="0">
                <a:latin typeface="Arial" charset="0"/>
              </a:rPr>
              <a:t>Reference sequence is shorter than or equal to target sequence</a:t>
            </a:r>
            <a:endParaRPr lang="en-US" altLang="en-US" sz="2000" b="1" smtClean="0">
              <a:latin typeface="Arial" charset="0"/>
            </a:endParaRPr>
          </a:p>
          <a:p>
            <a:pPr lvl="2" eaLnBrk="1" hangingPunct="1">
              <a:lnSpc>
                <a:spcPct val="110000"/>
              </a:lnSpc>
            </a:pPr>
            <a:r>
              <a:rPr lang="en-US" altLang="en-US" sz="2000" smtClean="0">
                <a:latin typeface="Arial" charset="0"/>
              </a:rPr>
              <a:t>Allows to skip outliers in the target stream </a:t>
            </a:r>
          </a:p>
          <a:p>
            <a:pPr lvl="2" eaLnBrk="1" hangingPunct="1">
              <a:lnSpc>
                <a:spcPct val="110000"/>
              </a:lnSpc>
            </a:pPr>
            <a:r>
              <a:rPr lang="en-US" altLang="en-US" sz="2000" smtClean="0">
                <a:latin typeface="Arial" charset="0"/>
              </a:rPr>
              <a:t>Treats the outliers in the reference stream as the </a:t>
            </a:r>
            <a:r>
              <a:rPr lang="en-US" altLang="en-US" sz="2000" u="sng" smtClean="0">
                <a:latin typeface="Arial" charset="0"/>
              </a:rPr>
              <a:t>penalties</a:t>
            </a:r>
            <a:endParaRPr lang="en-US" altLang="en-US" sz="1700" smtClean="0">
              <a:latin typeface="Arial" charset="0"/>
            </a:endParaRPr>
          </a:p>
          <a:p>
            <a:pPr eaLnBrk="1" hangingPunct="1">
              <a:lnSpc>
                <a:spcPct val="60000"/>
              </a:lnSpc>
              <a:buFont typeface="Wingdings 3" pitchFamily="18" charset="2"/>
              <a:buNone/>
            </a:pPr>
            <a:endParaRPr lang="en-US" altLang="en-US" sz="1700" smtClean="0"/>
          </a:p>
          <a:p>
            <a:pPr eaLnBrk="1" hangingPunct="1">
              <a:lnSpc>
                <a:spcPct val="60000"/>
              </a:lnSpc>
              <a:buFont typeface="Wingdings 3" pitchFamily="18" charset="2"/>
              <a:buNone/>
            </a:pPr>
            <a:endParaRPr lang="en-US" altLang="en-US" sz="1700" smtClean="0"/>
          </a:p>
          <a:p>
            <a:pPr eaLnBrk="1" hangingPunct="1">
              <a:lnSpc>
                <a:spcPct val="60000"/>
              </a:lnSpc>
              <a:buFont typeface="Wingdings 3" pitchFamily="18" charset="2"/>
              <a:buNone/>
            </a:pPr>
            <a:endParaRPr lang="en-US" altLang="en-US" sz="1700" smtClean="0"/>
          </a:p>
        </p:txBody>
      </p:sp>
      <p:sp>
        <p:nvSpPr>
          <p:cNvPr id="50182" name="Slide Number Placeholder 1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49E1A162-37CA-4722-835A-BAA060E4C7EA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61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pic>
        <p:nvPicPr>
          <p:cNvPr id="50183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495800" y="3409950"/>
            <a:ext cx="3581400" cy="253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4" name="TextBox 11"/>
          <p:cNvSpPr txBox="1">
            <a:spLocks noChangeArrowheads="1"/>
          </p:cNvSpPr>
          <p:nvPr/>
        </p:nvSpPr>
        <p:spPr bwMode="auto">
          <a:xfrm>
            <a:off x="2362200" y="5943600"/>
            <a:ext cx="1066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latin typeface="Tw Cen MT" pitchFamily="34" charset="0"/>
              </a:rPr>
              <a:t>DTW</a:t>
            </a:r>
          </a:p>
        </p:txBody>
      </p:sp>
      <p:sp>
        <p:nvSpPr>
          <p:cNvPr id="50185" name="TextBox 12"/>
          <p:cNvSpPr txBox="1">
            <a:spLocks noChangeArrowheads="1"/>
          </p:cNvSpPr>
          <p:nvPr/>
        </p:nvSpPr>
        <p:spPr bwMode="auto">
          <a:xfrm>
            <a:off x="6019800" y="5943600"/>
            <a:ext cx="10668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US" altLang="en-US">
                <a:latin typeface="Tw Cen MT" pitchFamily="34" charset="0"/>
              </a:rPr>
              <a:t>OSA</a:t>
            </a:r>
          </a:p>
        </p:txBody>
      </p:sp>
      <p:grpSp>
        <p:nvGrpSpPr>
          <p:cNvPr id="50186" name="Group 14"/>
          <p:cNvGrpSpPr>
            <a:grpSpLocks/>
          </p:cNvGrpSpPr>
          <p:nvPr/>
        </p:nvGrpSpPr>
        <p:grpSpPr bwMode="auto">
          <a:xfrm>
            <a:off x="914400" y="3429000"/>
            <a:ext cx="3429000" cy="2524125"/>
            <a:chOff x="914400" y="3429000"/>
            <a:chExt cx="3429000" cy="2524125"/>
          </a:xfrm>
        </p:grpSpPr>
        <p:pic>
          <p:nvPicPr>
            <p:cNvPr id="50187" name="Picture 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66800" y="3429000"/>
              <a:ext cx="3276600" cy="2524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0188" name="Picture 6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14400" y="3429000"/>
              <a:ext cx="238125" cy="2409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xmlns="" val="23248964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7" name="Title 7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3200" dirty="0" smtClean="0"/>
              <a:t>New Method III: </a:t>
            </a:r>
            <a:br>
              <a:rPr lang="en-US" altLang="en-US" sz="3200" dirty="0" smtClean="0"/>
            </a:br>
            <a:r>
              <a:rPr lang="en-US" altLang="en-US" sz="3200" dirty="0" smtClean="0"/>
              <a:t>Optimal Slope Alignment (OSA)</a:t>
            </a:r>
          </a:p>
        </p:txBody>
      </p:sp>
      <p:sp>
        <p:nvSpPr>
          <p:cNvPr id="11" name="Content Placeholder 8"/>
          <p:cNvSpPr>
            <a:spLocks noGrp="1"/>
          </p:cNvSpPr>
          <p:nvPr>
            <p:ph sz="quarter" idx="1"/>
          </p:nvPr>
        </p:nvSpPr>
        <p:spPr>
          <a:xfrm>
            <a:off x="762000" y="1371600"/>
            <a:ext cx="8077200" cy="3048000"/>
          </a:xfrm>
        </p:spPr>
        <p:txBody>
          <a:bodyPr/>
          <a:lstStyle/>
          <a:p>
            <a:pPr eaLnBrk="1" hangingPunct="1">
              <a:lnSpc>
                <a:spcPct val="60000"/>
              </a:lnSpc>
              <a:buFont typeface="Wingdings 3" pitchFamily="18" charset="2"/>
              <a:buNone/>
            </a:pPr>
            <a:endParaRPr lang="en-US" altLang="en-US" sz="1700" smtClean="0"/>
          </a:p>
          <a:p>
            <a:pPr eaLnBrk="1" hangingPunct="1">
              <a:lnSpc>
                <a:spcPct val="60000"/>
              </a:lnSpc>
            </a:pPr>
            <a:r>
              <a:rPr lang="en-US" altLang="en-US" sz="1800" smtClean="0">
                <a:latin typeface="Arial" charset="0"/>
              </a:rPr>
              <a:t>The calculation in a OSA method uses the following function:</a:t>
            </a:r>
          </a:p>
          <a:p>
            <a:pPr eaLnBrk="1" hangingPunct="1">
              <a:lnSpc>
                <a:spcPct val="60000"/>
              </a:lnSpc>
            </a:pPr>
            <a:endParaRPr lang="en-US" altLang="en-US" sz="1800" smtClean="0">
              <a:latin typeface="Arial" charset="0"/>
            </a:endParaRPr>
          </a:p>
          <a:p>
            <a:pPr eaLnBrk="1" hangingPunct="1">
              <a:lnSpc>
                <a:spcPct val="60000"/>
              </a:lnSpc>
            </a:pPr>
            <a:endParaRPr lang="en-US" altLang="en-US" sz="1700" smtClean="0"/>
          </a:p>
          <a:p>
            <a:pPr eaLnBrk="1" hangingPunct="1">
              <a:lnSpc>
                <a:spcPct val="60000"/>
              </a:lnSpc>
            </a:pPr>
            <a:endParaRPr lang="en-US" altLang="en-US" sz="1700" smtClean="0"/>
          </a:p>
          <a:p>
            <a:pPr eaLnBrk="1" hangingPunct="1">
              <a:lnSpc>
                <a:spcPct val="60000"/>
              </a:lnSpc>
            </a:pPr>
            <a:endParaRPr lang="en-US" altLang="en-US" sz="1700" smtClean="0"/>
          </a:p>
          <a:p>
            <a:pPr eaLnBrk="1" hangingPunct="1">
              <a:lnSpc>
                <a:spcPct val="60000"/>
              </a:lnSpc>
            </a:pPr>
            <a:endParaRPr lang="en-US" altLang="en-US" sz="1700" smtClean="0"/>
          </a:p>
          <a:p>
            <a:pPr eaLnBrk="1" hangingPunct="1">
              <a:lnSpc>
                <a:spcPct val="60000"/>
              </a:lnSpc>
            </a:pPr>
            <a:endParaRPr lang="en-US" altLang="en-US" sz="1700" smtClean="0"/>
          </a:p>
          <a:p>
            <a:pPr eaLnBrk="1" hangingPunct="1">
              <a:lnSpc>
                <a:spcPct val="60000"/>
              </a:lnSpc>
            </a:pPr>
            <a:endParaRPr lang="en-US" altLang="en-US" sz="1700" smtClean="0"/>
          </a:p>
          <a:p>
            <a:pPr eaLnBrk="1" hangingPunct="1">
              <a:lnSpc>
                <a:spcPct val="60000"/>
              </a:lnSpc>
              <a:buFont typeface="Wingdings" pitchFamily="2" charset="2"/>
              <a:buNone/>
            </a:pPr>
            <a:endParaRPr lang="en-US" altLang="en-US" sz="1700" smtClean="0"/>
          </a:p>
          <a:p>
            <a:pPr eaLnBrk="1" hangingPunct="1">
              <a:lnSpc>
                <a:spcPct val="60000"/>
              </a:lnSpc>
            </a:pPr>
            <a:endParaRPr lang="en-US" altLang="en-US" sz="900" smtClean="0"/>
          </a:p>
          <a:p>
            <a:pPr eaLnBrk="1" hangingPunct="1">
              <a:lnSpc>
                <a:spcPct val="60000"/>
              </a:lnSpc>
            </a:pPr>
            <a:r>
              <a:rPr lang="en-US" altLang="en-US" sz="1800" smtClean="0">
                <a:latin typeface="Arial" charset="0"/>
              </a:rPr>
              <a:t>For an example:   Suppose </a:t>
            </a:r>
            <a:r>
              <a:rPr lang="en-US" altLang="en-US" sz="1800" i="1" smtClean="0">
                <a:latin typeface="Arial" charset="0"/>
                <a:cs typeface="Times New Roman" pitchFamily="18" charset="0"/>
              </a:rPr>
              <a:t>p=5</a:t>
            </a:r>
            <a:r>
              <a:rPr lang="en-US" altLang="en-US" sz="1800" smtClean="0">
                <a:latin typeface="Arial" charset="0"/>
              </a:rPr>
              <a:t> and </a:t>
            </a:r>
            <a:r>
              <a:rPr lang="en-US" altLang="en-US" sz="1800" i="1" smtClean="0">
                <a:latin typeface="Arial" charset="0"/>
                <a:cs typeface="Times New Roman" pitchFamily="18" charset="0"/>
              </a:rPr>
              <a:t>q=4</a:t>
            </a:r>
          </a:p>
          <a:p>
            <a:pPr eaLnBrk="1" hangingPunct="1">
              <a:lnSpc>
                <a:spcPct val="60000"/>
              </a:lnSpc>
            </a:pPr>
            <a:endParaRPr lang="en-US" altLang="en-US" sz="1800" smtClean="0">
              <a:latin typeface="Arial" charset="0"/>
            </a:endParaRPr>
          </a:p>
          <a:p>
            <a:pPr eaLnBrk="1" hangingPunct="1">
              <a:lnSpc>
                <a:spcPct val="60000"/>
              </a:lnSpc>
            </a:pPr>
            <a:endParaRPr lang="en-US" altLang="en-US" sz="1600" smtClean="0"/>
          </a:p>
        </p:txBody>
      </p:sp>
      <p:sp>
        <p:nvSpPr>
          <p:cNvPr id="1031" name="Slide Number Placeholder 17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BB47FA86-6CF2-4B19-A7F0-983C044E4FC8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62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graphicFrame>
        <p:nvGraphicFramePr>
          <p:cNvPr id="1026" name="Content Placeholder 3"/>
          <p:cNvGraphicFramePr>
            <a:graphicFrameLocks noChangeAspect="1"/>
          </p:cNvGraphicFramePr>
          <p:nvPr/>
        </p:nvGraphicFramePr>
        <p:xfrm>
          <a:off x="1447800" y="1878013"/>
          <a:ext cx="6400800" cy="1974850"/>
        </p:xfrm>
        <a:graphic>
          <a:graphicData uri="http://schemas.openxmlformats.org/presentationml/2006/ole">
            <p:oleObj spid="_x0000_s118794" name="Equation" r:id="rId4" imgW="3886200" imgH="1244600" progId="">
              <p:embed/>
            </p:oleObj>
          </a:graphicData>
        </a:graphic>
      </p:graphicFrame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752600" y="2667000"/>
            <a:ext cx="6096000" cy="790575"/>
          </a:xfrm>
          <a:prstGeom prst="rect">
            <a:avLst/>
          </a:prstGeom>
          <a:noFill/>
          <a:ln w="19050" algn="ctr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  <a:latin typeface="Tw Cen MT" pitchFamily="34" charset="0"/>
            </a:endParaRPr>
          </a:p>
        </p:txBody>
      </p:sp>
      <p:pic>
        <p:nvPicPr>
          <p:cNvPr id="16" name="Picture 15" descr="flow.png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524000" y="4330700"/>
            <a:ext cx="6019800" cy="158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0" name="Straight Arrow Connector 19"/>
          <p:cNvCxnSpPr/>
          <p:nvPr/>
        </p:nvCxnSpPr>
        <p:spPr>
          <a:xfrm rot="10800000">
            <a:off x="2514600" y="4953000"/>
            <a:ext cx="1676400" cy="457200"/>
          </a:xfrm>
          <a:prstGeom prst="straightConnector1">
            <a:avLst/>
          </a:prstGeom>
          <a:ln w="19050">
            <a:solidFill>
              <a:srgbClr val="FF0000"/>
            </a:solidFill>
            <a:prstDash val="solid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rot="10800000">
            <a:off x="4038600" y="4953000"/>
            <a:ext cx="1676400" cy="457200"/>
          </a:xfrm>
          <a:prstGeom prst="straightConnector1">
            <a:avLst/>
          </a:prstGeom>
          <a:ln w="19050">
            <a:solidFill>
              <a:schemeClr val="tx1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Arrow Connector 21"/>
          <p:cNvCxnSpPr/>
          <p:nvPr/>
        </p:nvCxnSpPr>
        <p:spPr>
          <a:xfrm rot="10800000">
            <a:off x="3581400" y="4953000"/>
            <a:ext cx="609600" cy="457200"/>
          </a:xfrm>
          <a:prstGeom prst="straightConnector1">
            <a:avLst/>
          </a:prstGeom>
          <a:ln w="19050">
            <a:solidFill>
              <a:srgbClr val="FF0000"/>
            </a:solidFill>
            <a:prstDash val="solid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rot="16200000" flipV="1">
            <a:off x="3924300" y="5067300"/>
            <a:ext cx="457200" cy="228600"/>
          </a:xfrm>
          <a:prstGeom prst="straightConnector1">
            <a:avLst/>
          </a:prstGeom>
          <a:ln w="19050">
            <a:solidFill>
              <a:srgbClr val="FF0000"/>
            </a:solidFill>
            <a:prstDash val="solid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4038600" y="4419600"/>
            <a:ext cx="1676400" cy="1447800"/>
            <a:chOff x="2133600" y="4038600"/>
            <a:chExt cx="457200" cy="1752600"/>
          </a:xfrm>
        </p:grpSpPr>
        <p:cxnSp>
          <p:nvCxnSpPr>
            <p:cNvPr id="25" name="Straight Connector 24"/>
            <p:cNvCxnSpPr/>
            <p:nvPr/>
          </p:nvCxnSpPr>
          <p:spPr>
            <a:xfrm rot="5400000">
              <a:off x="1257300" y="4914900"/>
              <a:ext cx="1752600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Arrow Connector 25"/>
            <p:cNvCxnSpPr/>
            <p:nvPr/>
          </p:nvCxnSpPr>
          <p:spPr>
            <a:xfrm>
              <a:off x="2133600" y="5789279"/>
              <a:ext cx="457200" cy="1921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6"/>
          <p:cNvGrpSpPr>
            <a:grpSpLocks/>
          </p:cNvGrpSpPr>
          <p:nvPr/>
        </p:nvGrpSpPr>
        <p:grpSpPr bwMode="auto">
          <a:xfrm>
            <a:off x="4038600" y="4495800"/>
            <a:ext cx="304800" cy="1447800"/>
            <a:chOff x="1447800" y="4191000"/>
            <a:chExt cx="1143000" cy="1752600"/>
          </a:xfrm>
        </p:grpSpPr>
        <p:cxnSp>
          <p:nvCxnSpPr>
            <p:cNvPr id="28" name="Straight Connector 27"/>
            <p:cNvCxnSpPr/>
            <p:nvPr/>
          </p:nvCxnSpPr>
          <p:spPr>
            <a:xfrm rot="5400000">
              <a:off x="571500" y="5067300"/>
              <a:ext cx="1752600" cy="0"/>
            </a:xfrm>
            <a:prstGeom prst="line">
              <a:avLst/>
            </a:prstGeom>
            <a:ln w="19050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Arrow Connector 28"/>
            <p:cNvCxnSpPr/>
            <p:nvPr/>
          </p:nvCxnSpPr>
          <p:spPr>
            <a:xfrm>
              <a:off x="1447800" y="5941679"/>
              <a:ext cx="1143000" cy="1921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29"/>
          <p:cNvGrpSpPr>
            <a:grpSpLocks/>
          </p:cNvGrpSpPr>
          <p:nvPr/>
        </p:nvGrpSpPr>
        <p:grpSpPr bwMode="auto">
          <a:xfrm flipH="1">
            <a:off x="2514600" y="4495800"/>
            <a:ext cx="1828800" cy="1752600"/>
            <a:chOff x="1676400" y="4191000"/>
            <a:chExt cx="457200" cy="1754188"/>
          </a:xfrm>
        </p:grpSpPr>
        <p:cxnSp>
          <p:nvCxnSpPr>
            <p:cNvPr id="31" name="Straight Connector 30"/>
            <p:cNvCxnSpPr/>
            <p:nvPr/>
          </p:nvCxnSpPr>
          <p:spPr>
            <a:xfrm rot="5400000">
              <a:off x="1257300" y="5067300"/>
              <a:ext cx="1752600" cy="0"/>
            </a:xfrm>
            <a:prstGeom prst="line">
              <a:avLst/>
            </a:prstGeom>
            <a:ln w="19050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Arrow Connector 31"/>
            <p:cNvCxnSpPr/>
            <p:nvPr/>
          </p:nvCxnSpPr>
          <p:spPr>
            <a:xfrm>
              <a:off x="1676400" y="5943600"/>
              <a:ext cx="457200" cy="1588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32"/>
          <p:cNvGrpSpPr>
            <a:grpSpLocks/>
          </p:cNvGrpSpPr>
          <p:nvPr/>
        </p:nvGrpSpPr>
        <p:grpSpPr bwMode="auto">
          <a:xfrm>
            <a:off x="3581400" y="4419600"/>
            <a:ext cx="762000" cy="1676400"/>
            <a:chOff x="1447800" y="4191000"/>
            <a:chExt cx="304800" cy="1752600"/>
          </a:xfrm>
        </p:grpSpPr>
        <p:cxnSp>
          <p:nvCxnSpPr>
            <p:cNvPr id="34" name="Straight Connector 33"/>
            <p:cNvCxnSpPr/>
            <p:nvPr/>
          </p:nvCxnSpPr>
          <p:spPr>
            <a:xfrm rot="5400000">
              <a:off x="571500" y="5067300"/>
              <a:ext cx="1752600" cy="0"/>
            </a:xfrm>
            <a:prstGeom prst="line">
              <a:avLst/>
            </a:prstGeom>
            <a:ln w="19050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34"/>
            <p:cNvCxnSpPr/>
            <p:nvPr/>
          </p:nvCxnSpPr>
          <p:spPr>
            <a:xfrm>
              <a:off x="1447800" y="5941941"/>
              <a:ext cx="304800" cy="1659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36" name="Straight Arrow Connector 35"/>
          <p:cNvCxnSpPr/>
          <p:nvPr/>
        </p:nvCxnSpPr>
        <p:spPr>
          <a:xfrm rot="10800000">
            <a:off x="1905000" y="4953000"/>
            <a:ext cx="2209800" cy="457200"/>
          </a:xfrm>
          <a:prstGeom prst="straightConnector1">
            <a:avLst/>
          </a:prstGeom>
          <a:ln w="19050">
            <a:solidFill>
              <a:srgbClr val="FF0000"/>
            </a:solidFill>
            <a:prstDash val="solid"/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36"/>
          <p:cNvGrpSpPr>
            <a:grpSpLocks/>
          </p:cNvGrpSpPr>
          <p:nvPr/>
        </p:nvGrpSpPr>
        <p:grpSpPr bwMode="auto">
          <a:xfrm flipH="1">
            <a:off x="1905000" y="4419600"/>
            <a:ext cx="2438400" cy="1981200"/>
            <a:chOff x="1676400" y="4191000"/>
            <a:chExt cx="457200" cy="1754188"/>
          </a:xfrm>
        </p:grpSpPr>
        <p:cxnSp>
          <p:nvCxnSpPr>
            <p:cNvPr id="38" name="Straight Connector 37"/>
            <p:cNvCxnSpPr/>
            <p:nvPr/>
          </p:nvCxnSpPr>
          <p:spPr>
            <a:xfrm rot="5400000">
              <a:off x="1257209" y="5067392"/>
              <a:ext cx="1752783" cy="0"/>
            </a:xfrm>
            <a:prstGeom prst="line">
              <a:avLst/>
            </a:prstGeom>
            <a:ln w="19050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38"/>
            <p:cNvCxnSpPr/>
            <p:nvPr/>
          </p:nvCxnSpPr>
          <p:spPr>
            <a:xfrm>
              <a:off x="1676400" y="5943783"/>
              <a:ext cx="457200" cy="1405"/>
            </a:xfrm>
            <a:prstGeom prst="straightConnector1">
              <a:avLst/>
            </a:prstGeom>
            <a:ln w="19050">
              <a:solidFill>
                <a:srgbClr val="FF0000"/>
              </a:solidFill>
              <a:headEnd type="arrow" w="med" len="med"/>
              <a:tailEnd type="arrow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Explosion 1 39"/>
          <p:cNvSpPr/>
          <p:nvPr/>
        </p:nvSpPr>
        <p:spPr>
          <a:xfrm>
            <a:off x="5867400" y="3124200"/>
            <a:ext cx="3124200" cy="1676400"/>
          </a:xfrm>
          <a:prstGeom prst="irregularSeal1">
            <a:avLst/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1400">
                <a:solidFill>
                  <a:schemeClr val="bg1"/>
                </a:solidFill>
                <a:latin typeface="Tw Cen MT" pitchFamily="34" charset="0"/>
              </a:rPr>
              <a:t>We can multiply a  penalty factor if k=q</a:t>
            </a:r>
          </a:p>
        </p:txBody>
      </p:sp>
      <p:sp>
        <p:nvSpPr>
          <p:cNvPr id="41" name="Oval 40"/>
          <p:cNvSpPr/>
          <p:nvPr/>
        </p:nvSpPr>
        <p:spPr>
          <a:xfrm>
            <a:off x="4038600" y="2819400"/>
            <a:ext cx="762000" cy="685800"/>
          </a:xfrm>
          <a:prstGeom prst="ellipse">
            <a:avLst/>
          </a:prstGeom>
          <a:noFill/>
          <a:ln w="3810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endParaRPr lang="en-US" altLang="en-US">
              <a:solidFill>
                <a:srgbClr val="FFFFFF"/>
              </a:solidFill>
              <a:latin typeface="Tw Cen M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153417866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8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 nodeType="clickPar">
                      <p:stCondLst>
                        <p:cond delay="indefinite"/>
                      </p:stCondLst>
                      <p:childTnLst>
                        <p:par>
                          <p:cTn id="8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9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40" grpId="0" animBg="1"/>
      <p:bldP spid="41" grpId="0" animBg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7" name="Table 66"/>
          <p:cNvGraphicFramePr>
            <a:graphicFrameLocks noGrp="1"/>
          </p:cNvGraphicFramePr>
          <p:nvPr/>
        </p:nvGraphicFramePr>
        <p:xfrm>
          <a:off x="4800600" y="2514600"/>
          <a:ext cx="3810000" cy="3265496"/>
        </p:xfrm>
        <a:graphic>
          <a:graphicData uri="http://schemas.openxmlformats.org/drawingml/2006/table">
            <a:tbl>
              <a:tblPr/>
              <a:tblGrid>
                <a:gridCol w="223838"/>
                <a:gridCol w="223837"/>
                <a:gridCol w="225425"/>
                <a:gridCol w="223838"/>
                <a:gridCol w="223837"/>
                <a:gridCol w="223838"/>
                <a:gridCol w="223837"/>
                <a:gridCol w="223838"/>
                <a:gridCol w="225425"/>
                <a:gridCol w="223837"/>
                <a:gridCol w="223838"/>
                <a:gridCol w="223837"/>
                <a:gridCol w="223838"/>
                <a:gridCol w="223837"/>
                <a:gridCol w="225425"/>
                <a:gridCol w="223838"/>
                <a:gridCol w="223837"/>
              </a:tblGrid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8D0C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170" name="Table 169"/>
          <p:cNvGraphicFramePr>
            <a:graphicFrameLocks noGrp="1"/>
          </p:cNvGraphicFramePr>
          <p:nvPr/>
        </p:nvGraphicFramePr>
        <p:xfrm>
          <a:off x="4800600" y="2514600"/>
          <a:ext cx="3810318" cy="3265496"/>
        </p:xfrm>
        <a:graphic>
          <a:graphicData uri="http://schemas.openxmlformats.org/drawingml/2006/table">
            <a:tbl>
              <a:tblPr/>
              <a:tblGrid>
                <a:gridCol w="223838"/>
                <a:gridCol w="223837"/>
                <a:gridCol w="225425"/>
                <a:gridCol w="223838"/>
                <a:gridCol w="223837"/>
                <a:gridCol w="223838"/>
                <a:gridCol w="223837"/>
                <a:gridCol w="223838"/>
                <a:gridCol w="225425"/>
                <a:gridCol w="208280"/>
                <a:gridCol w="239713"/>
                <a:gridCol w="223837"/>
                <a:gridCol w="223838"/>
                <a:gridCol w="223837"/>
                <a:gridCol w="225425"/>
                <a:gridCol w="223838"/>
                <a:gridCol w="223837"/>
              </a:tblGrid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1854" name="Rectangle 96"/>
          <p:cNvSpPr>
            <a:spLocks noChangeArrowheads="1"/>
          </p:cNvSpPr>
          <p:nvPr/>
        </p:nvSpPr>
        <p:spPr bwMode="auto">
          <a:xfrm>
            <a:off x="4548188" y="3124200"/>
            <a:ext cx="252412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 b="1" i="1">
                <a:solidFill>
                  <a:srgbClr val="009900"/>
                </a:solidFill>
                <a:latin typeface="Times New Roman" pitchFamily="18" charset="0"/>
              </a:rPr>
              <a:t>p</a:t>
            </a:r>
          </a:p>
        </p:txBody>
      </p:sp>
      <p:sp>
        <p:nvSpPr>
          <p:cNvPr id="51855" name="Rectangle 97"/>
          <p:cNvSpPr>
            <a:spLocks noChangeArrowheads="1"/>
          </p:cNvSpPr>
          <p:nvPr/>
        </p:nvSpPr>
        <p:spPr bwMode="auto">
          <a:xfrm>
            <a:off x="6765925" y="2147888"/>
            <a:ext cx="3206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 b="1" i="1">
                <a:solidFill>
                  <a:schemeClr val="accent2"/>
                </a:solidFill>
                <a:latin typeface="Times New Roman" pitchFamily="18" charset="0"/>
              </a:rPr>
              <a:t>q</a:t>
            </a:r>
          </a:p>
        </p:txBody>
      </p:sp>
      <p:sp>
        <p:nvSpPr>
          <p:cNvPr id="51856" name="Rectangle 6"/>
          <p:cNvSpPr>
            <a:spLocks noChangeArrowheads="1"/>
          </p:cNvSpPr>
          <p:nvPr/>
        </p:nvSpPr>
        <p:spPr bwMode="auto">
          <a:xfrm>
            <a:off x="4572000" y="2425700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>
                <a:solidFill>
                  <a:srgbClr val="009900"/>
                </a:solidFill>
                <a:latin typeface="Times New Roman" pitchFamily="18" charset="0"/>
              </a:rPr>
              <a:t>1</a:t>
            </a:r>
          </a:p>
        </p:txBody>
      </p:sp>
      <p:sp>
        <p:nvSpPr>
          <p:cNvPr id="51857" name="Rectangle 7"/>
          <p:cNvSpPr>
            <a:spLocks noChangeArrowheads="1"/>
          </p:cNvSpPr>
          <p:nvPr/>
        </p:nvSpPr>
        <p:spPr bwMode="auto">
          <a:xfrm>
            <a:off x="8372475" y="2173288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 b="1" i="1">
                <a:solidFill>
                  <a:schemeClr val="accent2"/>
                </a:solidFill>
                <a:latin typeface="Times New Roman" pitchFamily="18" charset="0"/>
              </a:rPr>
              <a:t>m</a:t>
            </a:r>
          </a:p>
        </p:txBody>
      </p:sp>
      <p:sp>
        <p:nvSpPr>
          <p:cNvPr id="51858" name="Rectangle 8"/>
          <p:cNvSpPr>
            <a:spLocks noChangeArrowheads="1"/>
          </p:cNvSpPr>
          <p:nvPr/>
        </p:nvSpPr>
        <p:spPr bwMode="auto">
          <a:xfrm>
            <a:off x="4908550" y="2173288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>
                <a:solidFill>
                  <a:schemeClr val="accent2"/>
                </a:solidFill>
                <a:latin typeface="Times New Roman" pitchFamily="18" charset="0"/>
              </a:rPr>
              <a:t>1</a:t>
            </a:r>
          </a:p>
        </p:txBody>
      </p:sp>
      <p:sp>
        <p:nvSpPr>
          <p:cNvPr id="51859" name="Rectangle 10"/>
          <p:cNvSpPr>
            <a:spLocks noChangeArrowheads="1"/>
          </p:cNvSpPr>
          <p:nvPr/>
        </p:nvSpPr>
        <p:spPr bwMode="auto">
          <a:xfrm>
            <a:off x="3276600" y="2563813"/>
            <a:ext cx="1101725" cy="4159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1600">
                <a:solidFill>
                  <a:srgbClr val="009900"/>
                </a:solidFill>
              </a:rPr>
              <a:t>Time Series</a:t>
            </a:r>
            <a:r>
              <a:rPr lang="en-US" altLang="en-US" sz="2000" b="1" i="1">
                <a:solidFill>
                  <a:srgbClr val="009900"/>
                </a:solidFill>
                <a:latin typeface="Monotype Corsiva" pitchFamily="66" charset="0"/>
              </a:rPr>
              <a:t>  R</a:t>
            </a:r>
          </a:p>
          <a:p>
            <a:pPr algn="ctr" eaLnBrk="1" hangingPunct="1"/>
            <a:r>
              <a:rPr lang="en-US" altLang="en-US" sz="1600">
                <a:solidFill>
                  <a:srgbClr val="009900"/>
                </a:solidFill>
              </a:rPr>
              <a:t>(Reference)</a:t>
            </a:r>
          </a:p>
        </p:txBody>
      </p:sp>
      <p:sp>
        <p:nvSpPr>
          <p:cNvPr id="51860" name="Rectangle 11"/>
          <p:cNvSpPr>
            <a:spLocks noChangeArrowheads="1"/>
          </p:cNvSpPr>
          <p:nvPr/>
        </p:nvSpPr>
        <p:spPr bwMode="auto">
          <a:xfrm>
            <a:off x="4619625" y="1752600"/>
            <a:ext cx="1281113" cy="4333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1600">
                <a:solidFill>
                  <a:schemeClr val="accent2"/>
                </a:solidFill>
              </a:rPr>
              <a:t>Time Series</a:t>
            </a:r>
            <a:r>
              <a:rPr lang="en-US" altLang="en-US" sz="2000" b="1" i="1">
                <a:solidFill>
                  <a:schemeClr val="accent2"/>
                </a:solidFill>
                <a:latin typeface="Monotype Corsiva" pitchFamily="66" charset="0"/>
              </a:rPr>
              <a:t>  T</a:t>
            </a:r>
          </a:p>
          <a:p>
            <a:pPr algn="ctr" eaLnBrk="1" hangingPunct="1"/>
            <a:r>
              <a:rPr lang="en-US" altLang="en-US" sz="1600">
                <a:solidFill>
                  <a:schemeClr val="accent2"/>
                </a:solidFill>
              </a:rPr>
              <a:t>(Target)</a:t>
            </a:r>
          </a:p>
        </p:txBody>
      </p:sp>
      <p:grpSp>
        <p:nvGrpSpPr>
          <p:cNvPr id="51861" name="Group 65"/>
          <p:cNvGrpSpPr>
            <a:grpSpLocks/>
          </p:cNvGrpSpPr>
          <p:nvPr/>
        </p:nvGrpSpPr>
        <p:grpSpPr bwMode="auto">
          <a:xfrm>
            <a:off x="4838700" y="1524000"/>
            <a:ext cx="3695700" cy="762000"/>
            <a:chOff x="678" y="2154"/>
            <a:chExt cx="2214" cy="528"/>
          </a:xfrm>
        </p:grpSpPr>
        <p:sp>
          <p:nvSpPr>
            <p:cNvPr id="52245" name="Line 66"/>
            <p:cNvSpPr>
              <a:spLocks noChangeShapeType="1"/>
            </p:cNvSpPr>
            <p:nvPr/>
          </p:nvSpPr>
          <p:spPr bwMode="auto">
            <a:xfrm>
              <a:off x="678" y="2682"/>
              <a:ext cx="39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6" name="Line 67"/>
            <p:cNvSpPr>
              <a:spLocks noChangeShapeType="1"/>
            </p:cNvSpPr>
            <p:nvPr/>
          </p:nvSpPr>
          <p:spPr bwMode="auto">
            <a:xfrm flipV="1">
              <a:off x="1062" y="2634"/>
              <a:ext cx="132" cy="4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7" name="Line 68"/>
            <p:cNvSpPr>
              <a:spLocks noChangeShapeType="1"/>
            </p:cNvSpPr>
            <p:nvPr/>
          </p:nvSpPr>
          <p:spPr bwMode="auto">
            <a:xfrm flipV="1">
              <a:off x="1320" y="2490"/>
              <a:ext cx="259" cy="144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8" name="Line 69"/>
            <p:cNvSpPr>
              <a:spLocks noChangeShapeType="1"/>
            </p:cNvSpPr>
            <p:nvPr/>
          </p:nvSpPr>
          <p:spPr bwMode="auto">
            <a:xfrm>
              <a:off x="1194" y="2634"/>
              <a:ext cx="13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9" name="Line 70"/>
            <p:cNvSpPr>
              <a:spLocks noChangeShapeType="1"/>
            </p:cNvSpPr>
            <p:nvPr/>
          </p:nvSpPr>
          <p:spPr bwMode="auto">
            <a:xfrm>
              <a:off x="1578" y="2490"/>
              <a:ext cx="13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0" name="Line 71"/>
            <p:cNvSpPr>
              <a:spLocks noChangeShapeType="1"/>
            </p:cNvSpPr>
            <p:nvPr/>
          </p:nvSpPr>
          <p:spPr bwMode="auto">
            <a:xfrm flipV="1">
              <a:off x="1698" y="2400"/>
              <a:ext cx="144" cy="9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1" name="Line 72"/>
            <p:cNvSpPr>
              <a:spLocks noChangeShapeType="1"/>
            </p:cNvSpPr>
            <p:nvPr/>
          </p:nvSpPr>
          <p:spPr bwMode="auto">
            <a:xfrm flipV="1">
              <a:off x="1836" y="2166"/>
              <a:ext cx="138" cy="24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2" name="Line 73"/>
            <p:cNvSpPr>
              <a:spLocks noChangeShapeType="1"/>
            </p:cNvSpPr>
            <p:nvPr/>
          </p:nvSpPr>
          <p:spPr bwMode="auto">
            <a:xfrm>
              <a:off x="1968" y="2154"/>
              <a:ext cx="127" cy="9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3" name="Line 74"/>
            <p:cNvSpPr>
              <a:spLocks noChangeShapeType="1"/>
            </p:cNvSpPr>
            <p:nvPr/>
          </p:nvSpPr>
          <p:spPr bwMode="auto">
            <a:xfrm>
              <a:off x="2220" y="2298"/>
              <a:ext cx="132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4" name="Line 75"/>
            <p:cNvSpPr>
              <a:spLocks noChangeShapeType="1"/>
            </p:cNvSpPr>
            <p:nvPr/>
          </p:nvSpPr>
          <p:spPr bwMode="auto">
            <a:xfrm>
              <a:off x="2094" y="2250"/>
              <a:ext cx="132" cy="48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5" name="Line 76"/>
            <p:cNvSpPr>
              <a:spLocks noChangeShapeType="1"/>
            </p:cNvSpPr>
            <p:nvPr/>
          </p:nvSpPr>
          <p:spPr bwMode="auto">
            <a:xfrm>
              <a:off x="2346" y="2298"/>
              <a:ext cx="259" cy="96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56" name="Line 77"/>
            <p:cNvSpPr>
              <a:spLocks noChangeShapeType="1"/>
            </p:cNvSpPr>
            <p:nvPr/>
          </p:nvSpPr>
          <p:spPr bwMode="auto">
            <a:xfrm>
              <a:off x="2604" y="2394"/>
              <a:ext cx="288" cy="0"/>
            </a:xfrm>
            <a:prstGeom prst="line">
              <a:avLst/>
            </a:prstGeom>
            <a:noFill/>
            <a:ln w="28575">
              <a:solidFill>
                <a:schemeClr val="accent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1862" name="Group 78"/>
          <p:cNvGrpSpPr>
            <a:grpSpLocks/>
          </p:cNvGrpSpPr>
          <p:nvPr/>
        </p:nvGrpSpPr>
        <p:grpSpPr bwMode="auto">
          <a:xfrm rot="5400000" flipV="1">
            <a:off x="2505075" y="3776663"/>
            <a:ext cx="3303587" cy="788988"/>
            <a:chOff x="678" y="1872"/>
            <a:chExt cx="2215" cy="426"/>
          </a:xfrm>
        </p:grpSpPr>
        <p:sp>
          <p:nvSpPr>
            <p:cNvPr id="52233" name="Line 79"/>
            <p:cNvSpPr>
              <a:spLocks noChangeShapeType="1"/>
            </p:cNvSpPr>
            <p:nvPr/>
          </p:nvSpPr>
          <p:spPr bwMode="auto">
            <a:xfrm>
              <a:off x="678" y="2298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4" name="Line 80"/>
            <p:cNvSpPr>
              <a:spLocks noChangeShapeType="1"/>
            </p:cNvSpPr>
            <p:nvPr/>
          </p:nvSpPr>
          <p:spPr bwMode="auto">
            <a:xfrm flipV="1">
              <a:off x="804" y="2250"/>
              <a:ext cx="132" cy="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5" name="Line 81"/>
            <p:cNvSpPr>
              <a:spLocks noChangeShapeType="1"/>
            </p:cNvSpPr>
            <p:nvPr/>
          </p:nvSpPr>
          <p:spPr bwMode="auto">
            <a:xfrm flipV="1">
              <a:off x="1062" y="2106"/>
              <a:ext cx="259" cy="14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6" name="Line 82"/>
            <p:cNvSpPr>
              <a:spLocks noChangeShapeType="1"/>
            </p:cNvSpPr>
            <p:nvPr/>
          </p:nvSpPr>
          <p:spPr bwMode="auto">
            <a:xfrm>
              <a:off x="936" y="2250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7" name="Line 83"/>
            <p:cNvSpPr>
              <a:spLocks noChangeShapeType="1"/>
            </p:cNvSpPr>
            <p:nvPr/>
          </p:nvSpPr>
          <p:spPr bwMode="auto">
            <a:xfrm>
              <a:off x="1320" y="2106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8" name="Line 84"/>
            <p:cNvSpPr>
              <a:spLocks noChangeShapeType="1"/>
            </p:cNvSpPr>
            <p:nvPr/>
          </p:nvSpPr>
          <p:spPr bwMode="auto">
            <a:xfrm flipV="1">
              <a:off x="1446" y="2010"/>
              <a:ext cx="144" cy="96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39" name="Line 85"/>
            <p:cNvSpPr>
              <a:spLocks noChangeShapeType="1"/>
            </p:cNvSpPr>
            <p:nvPr/>
          </p:nvSpPr>
          <p:spPr bwMode="auto">
            <a:xfrm flipV="1">
              <a:off x="1584" y="1872"/>
              <a:ext cx="138" cy="144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0" name="Line 86"/>
            <p:cNvSpPr>
              <a:spLocks noChangeShapeType="1"/>
            </p:cNvSpPr>
            <p:nvPr/>
          </p:nvSpPr>
          <p:spPr bwMode="auto">
            <a:xfrm>
              <a:off x="1716" y="1872"/>
              <a:ext cx="384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1" name="Line 87"/>
            <p:cNvSpPr>
              <a:spLocks noChangeShapeType="1"/>
            </p:cNvSpPr>
            <p:nvPr/>
          </p:nvSpPr>
          <p:spPr bwMode="auto">
            <a:xfrm>
              <a:off x="2490" y="2016"/>
              <a:ext cx="132" cy="0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2" name="Line 88"/>
            <p:cNvSpPr>
              <a:spLocks noChangeAspect="1" noChangeShapeType="1"/>
            </p:cNvSpPr>
            <p:nvPr/>
          </p:nvSpPr>
          <p:spPr bwMode="auto">
            <a:xfrm>
              <a:off x="2622" y="2016"/>
              <a:ext cx="271" cy="105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3" name="Line 89"/>
            <p:cNvSpPr>
              <a:spLocks noChangeShapeType="1"/>
            </p:cNvSpPr>
            <p:nvPr/>
          </p:nvSpPr>
          <p:spPr bwMode="auto">
            <a:xfrm>
              <a:off x="2358" y="1968"/>
              <a:ext cx="132" cy="48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2244" name="Line 90"/>
            <p:cNvSpPr>
              <a:spLocks noChangeShapeType="1"/>
            </p:cNvSpPr>
            <p:nvPr/>
          </p:nvSpPr>
          <p:spPr bwMode="auto">
            <a:xfrm>
              <a:off x="2100" y="1872"/>
              <a:ext cx="265" cy="96"/>
            </a:xfrm>
            <a:prstGeom prst="line">
              <a:avLst/>
            </a:prstGeom>
            <a:noFill/>
            <a:ln w="28575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1863" name="Title 7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3200" dirty="0" smtClean="0"/>
              <a:t>New Method III: </a:t>
            </a:r>
            <a:br>
              <a:rPr lang="en-US" altLang="en-US" sz="3200" dirty="0" smtClean="0"/>
            </a:br>
            <a:r>
              <a:rPr lang="en-US" altLang="en-US" sz="3200" dirty="0" smtClean="0"/>
              <a:t>Optimal Slope Alignment (OSA)</a:t>
            </a:r>
          </a:p>
        </p:txBody>
      </p:sp>
      <p:sp>
        <p:nvSpPr>
          <p:cNvPr id="51866" name="Slide Number Placeholder 8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5CFFEDBB-B31A-404A-8F66-5D97B24F61E5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63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sp>
        <p:nvSpPr>
          <p:cNvPr id="51867" name="Content Placeholder 1"/>
          <p:cNvSpPr txBox="1">
            <a:spLocks/>
          </p:cNvSpPr>
          <p:nvPr/>
        </p:nvSpPr>
        <p:spPr bwMode="auto">
          <a:xfrm>
            <a:off x="457200" y="1481138"/>
            <a:ext cx="8229600" cy="728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65125" indent="-2555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ts val="400"/>
              </a:spcBef>
              <a:buClr>
                <a:schemeClr val="accent1"/>
              </a:buClr>
              <a:buSzPct val="68000"/>
              <a:buFont typeface="Wingdings 3" pitchFamily="18" charset="2"/>
              <a:buChar char=""/>
            </a:pPr>
            <a:r>
              <a:rPr lang="en-US" altLang="en-US" sz="2400"/>
              <a:t>Warping Function:</a:t>
            </a:r>
          </a:p>
        </p:txBody>
      </p:sp>
      <p:sp>
        <p:nvSpPr>
          <p:cNvPr id="43" name="Text Box 101"/>
          <p:cNvSpPr txBox="1">
            <a:spLocks noChangeArrowheads="1"/>
          </p:cNvSpPr>
          <p:nvPr/>
        </p:nvSpPr>
        <p:spPr bwMode="auto">
          <a:xfrm>
            <a:off x="381000" y="3429000"/>
            <a:ext cx="3200400" cy="242411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 w="9525" algn="ctr">
            <a:solidFill>
              <a:srgbClr val="00264C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en-US" altLang="en-US" sz="1600">
                <a:solidFill>
                  <a:srgbClr val="00264C"/>
                </a:solidFill>
                <a:latin typeface="Tw Cen MT" pitchFamily="34" charset="0"/>
              </a:rPr>
              <a:t>OSA allows the reference stream </a:t>
            </a:r>
            <a:r>
              <a:rPr lang="en-US" altLang="en-US" sz="1600" i="1">
                <a:solidFill>
                  <a:srgbClr val="0070C0"/>
                </a:solidFill>
                <a:latin typeface="Tw Cen MT" pitchFamily="34" charset="0"/>
              </a:rPr>
              <a:t>R</a:t>
            </a:r>
            <a:r>
              <a:rPr lang="en-US" altLang="en-US" sz="1600">
                <a:solidFill>
                  <a:srgbClr val="0070C0"/>
                </a:solidFill>
                <a:latin typeface="Tw Cen MT" pitchFamily="34" charset="0"/>
              </a:rPr>
              <a:t> </a:t>
            </a:r>
            <a:r>
              <a:rPr lang="en-US" altLang="en-US" sz="1600">
                <a:solidFill>
                  <a:srgbClr val="00264C"/>
                </a:solidFill>
                <a:latin typeface="Tw Cen MT" pitchFamily="34" charset="0"/>
              </a:rPr>
              <a:t>to match to only a subsequence of the target stream </a:t>
            </a:r>
            <a:r>
              <a:rPr lang="en-US" altLang="en-US" sz="1600" i="1">
                <a:solidFill>
                  <a:srgbClr val="00B050"/>
                </a:solidFill>
                <a:latin typeface="Tw Cen MT" pitchFamily="34" charset="0"/>
              </a:rPr>
              <a:t>T</a:t>
            </a:r>
            <a:endParaRPr lang="en-US" altLang="en-US" sz="1600" i="1">
              <a:latin typeface="Tw Cen MT" pitchFamily="34" charset="0"/>
            </a:endParaRPr>
          </a:p>
          <a:p>
            <a:pPr marL="0" lvl="1"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en-US" altLang="en-US" sz="1600" i="1">
                <a:latin typeface="Tw Cen MT" pitchFamily="34" charset="0"/>
              </a:rPr>
              <a:t>skips outliers in </a:t>
            </a:r>
            <a:r>
              <a:rPr lang="en-US" altLang="en-US" sz="1600" i="1">
                <a:solidFill>
                  <a:srgbClr val="00B050"/>
                </a:solidFill>
                <a:latin typeface="Tw Cen MT" pitchFamily="34" charset="0"/>
              </a:rPr>
              <a:t>T </a:t>
            </a:r>
            <a:r>
              <a:rPr lang="en-US" altLang="en-US" sz="1600" i="1">
                <a:latin typeface="Tw Cen MT" pitchFamily="34" charset="0"/>
              </a:rPr>
              <a:t>and</a:t>
            </a:r>
            <a:r>
              <a:rPr lang="en-US" altLang="en-US" sz="1600" i="1">
                <a:solidFill>
                  <a:srgbClr val="00B050"/>
                </a:solidFill>
                <a:latin typeface="Tw Cen MT" pitchFamily="34" charset="0"/>
              </a:rPr>
              <a:t> </a:t>
            </a:r>
            <a:r>
              <a:rPr lang="en-US" altLang="en-US" sz="1600" i="1">
                <a:latin typeface="Tw Cen MT" pitchFamily="34" charset="0"/>
              </a:rPr>
              <a:t>treats outliers in </a:t>
            </a:r>
            <a:r>
              <a:rPr lang="en-US" altLang="en-US" sz="1600" i="1">
                <a:solidFill>
                  <a:srgbClr val="0070C0"/>
                </a:solidFill>
                <a:latin typeface="Tw Cen MT" pitchFamily="34" charset="0"/>
              </a:rPr>
              <a:t>R</a:t>
            </a:r>
            <a:r>
              <a:rPr lang="en-US" altLang="en-US" sz="1600" i="1">
                <a:latin typeface="Tw Cen MT" pitchFamily="34" charset="0"/>
              </a:rPr>
              <a:t> as the penalties during the matching process </a:t>
            </a:r>
          </a:p>
          <a:p>
            <a:pPr marL="0" lvl="1"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en-US" altLang="en-US" sz="1600" i="1">
                <a:latin typeface="Tw Cen MT" pitchFamily="34" charset="0"/>
              </a:rPr>
              <a:t>many to one mapping</a:t>
            </a:r>
          </a:p>
          <a:p>
            <a:pPr marL="0" lvl="1" eaLnBrk="1" hangingPunct="1">
              <a:spcBef>
                <a:spcPct val="50000"/>
              </a:spcBef>
              <a:buFont typeface="Wingdings" pitchFamily="2" charset="2"/>
              <a:buChar char="Ø"/>
            </a:pPr>
            <a:r>
              <a:rPr lang="en-US" altLang="en-US" sz="1600" i="1">
                <a:latin typeface="Tw Cen MT" pitchFamily="34" charset="0"/>
              </a:rPr>
              <a:t>Time Complexity:</a:t>
            </a:r>
            <a:r>
              <a:rPr lang="en-US" altLang="en-US" sz="1600" i="1">
                <a:solidFill>
                  <a:srgbClr val="FF0000"/>
                </a:solidFill>
                <a:latin typeface="Tw Cen MT" pitchFamily="34" charset="0"/>
              </a:rPr>
              <a:t> O(nm</a:t>
            </a:r>
            <a:r>
              <a:rPr lang="en-US" altLang="en-US" sz="1600" i="1" baseline="30000">
                <a:solidFill>
                  <a:srgbClr val="FF0000"/>
                </a:solidFill>
                <a:latin typeface="Tw Cen MT" pitchFamily="34" charset="0"/>
              </a:rPr>
              <a:t>2</a:t>
            </a:r>
            <a:r>
              <a:rPr lang="en-US" altLang="en-US" sz="1600" i="1">
                <a:solidFill>
                  <a:srgbClr val="FF0000"/>
                </a:solidFill>
                <a:latin typeface="Tw Cen MT" pitchFamily="34" charset="0"/>
              </a:rPr>
              <a:t>)</a:t>
            </a:r>
          </a:p>
        </p:txBody>
      </p:sp>
      <p:graphicFrame>
        <p:nvGraphicFramePr>
          <p:cNvPr id="68" name="Table 67"/>
          <p:cNvGraphicFramePr>
            <a:graphicFrameLocks noGrp="1"/>
          </p:cNvGraphicFramePr>
          <p:nvPr/>
        </p:nvGraphicFramePr>
        <p:xfrm>
          <a:off x="4800600" y="2514600"/>
          <a:ext cx="3810000" cy="3265496"/>
        </p:xfrm>
        <a:graphic>
          <a:graphicData uri="http://schemas.openxmlformats.org/drawingml/2006/table">
            <a:tbl>
              <a:tblPr/>
              <a:tblGrid>
                <a:gridCol w="223838"/>
                <a:gridCol w="223837"/>
                <a:gridCol w="225425"/>
                <a:gridCol w="223838"/>
                <a:gridCol w="223837"/>
                <a:gridCol w="223838"/>
                <a:gridCol w="223837"/>
                <a:gridCol w="223838"/>
                <a:gridCol w="225425"/>
                <a:gridCol w="223837"/>
                <a:gridCol w="223838"/>
                <a:gridCol w="223837"/>
                <a:gridCol w="223838"/>
                <a:gridCol w="223837"/>
                <a:gridCol w="225425"/>
                <a:gridCol w="223838"/>
                <a:gridCol w="223837"/>
              </a:tblGrid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2088"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ts val="700"/>
                        </a:spcBef>
                        <a:buClr>
                          <a:schemeClr val="accent2"/>
                        </a:buClr>
                        <a:buSzPct val="60000"/>
                        <a:buFont typeface="Wingdings" pitchFamily="2" charset="2"/>
                        <a:defRPr sz="25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1pPr>
                      <a:lvl2pPr marL="742950" indent="-285750" eaLnBrk="0" hangingPunct="0">
                        <a:spcBef>
                          <a:spcPts val="550"/>
                        </a:spcBef>
                        <a:buClr>
                          <a:schemeClr val="accent1"/>
                        </a:buClr>
                        <a:buSzPct val="70000"/>
                        <a:buFont typeface="Wingdings 2" pitchFamily="18" charset="2"/>
                        <a:defRPr sz="22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2pPr>
                      <a:lvl3pPr marL="1143000" indent="-228600" eaLnBrk="0" hangingPunct="0">
                        <a:spcBef>
                          <a:spcPts val="500"/>
                        </a:spcBef>
                        <a:buClr>
                          <a:schemeClr val="accent2"/>
                        </a:buClr>
                        <a:buSzPct val="75000"/>
                        <a:buFont typeface="Wingdings" pitchFamily="2" charset="2"/>
                        <a:defRPr sz="2100"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3pPr>
                      <a:lvl4pPr marL="1600200" indent="-228600" eaLnBrk="0" hangingPunct="0">
                        <a:spcBef>
                          <a:spcPts val="400"/>
                        </a:spcBef>
                        <a:buClr>
                          <a:srgbClr val="A28E6A"/>
                        </a:buClr>
                        <a:buSzPct val="7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4pPr>
                      <a:lvl5pPr marL="2057400" indent="-228600" eaLnBrk="0" hangingPunct="0">
                        <a:spcBef>
                          <a:spcPts val="400"/>
                        </a:spcBef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ts val="400"/>
                        </a:spcBef>
                        <a:spcAft>
                          <a:spcPct val="0"/>
                        </a:spcAft>
                        <a:buClr>
                          <a:srgbClr val="956251"/>
                        </a:buClr>
                        <a:buSzPct val="65000"/>
                        <a:buFont typeface="Wingdings" pitchFamily="2" charset="2"/>
                        <a:defRPr>
                          <a:solidFill>
                            <a:schemeClr val="tx1"/>
                          </a:solidFill>
                          <a:latin typeface="Tw Cen MT" pitchFamily="34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3" name="Oval 53"/>
          <p:cNvSpPr>
            <a:spLocks noChangeArrowheads="1"/>
          </p:cNvSpPr>
          <p:nvPr/>
        </p:nvSpPr>
        <p:spPr bwMode="auto">
          <a:xfrm rot="16200000" flipH="1">
            <a:off x="6826250" y="3286125"/>
            <a:ext cx="174625" cy="193675"/>
          </a:xfrm>
          <a:prstGeom prst="ellipse">
            <a:avLst/>
          </a:prstGeom>
          <a:solidFill>
            <a:schemeClr val="accent4">
              <a:lumMod val="75000"/>
            </a:schemeClr>
          </a:solidFill>
          <a:ln>
            <a:solidFill>
              <a:srgbClr val="FFFF00"/>
            </a:solidFill>
            <a:headEnd/>
            <a:tailEnd/>
          </a:ln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 sz="2300">
              <a:solidFill>
                <a:srgbClr val="FFFFFF"/>
              </a:solidFill>
              <a:latin typeface="Tw Cen MT" pitchFamily="34" charset="0"/>
            </a:endParaRPr>
          </a:p>
        </p:txBody>
      </p:sp>
      <p:grpSp>
        <p:nvGrpSpPr>
          <p:cNvPr id="4" name="Group 71"/>
          <p:cNvGrpSpPr>
            <a:grpSpLocks/>
          </p:cNvGrpSpPr>
          <p:nvPr/>
        </p:nvGrpSpPr>
        <p:grpSpPr bwMode="auto">
          <a:xfrm>
            <a:off x="5191125" y="5788025"/>
            <a:ext cx="3581400" cy="733425"/>
            <a:chOff x="5644979" y="5816024"/>
            <a:chExt cx="3194222" cy="734634"/>
          </a:xfrm>
        </p:grpSpPr>
        <p:sp>
          <p:nvSpPr>
            <p:cNvPr id="52231" name="TextBox 68"/>
            <p:cNvSpPr txBox="1">
              <a:spLocks noChangeArrowheads="1"/>
            </p:cNvSpPr>
            <p:nvPr/>
          </p:nvSpPr>
          <p:spPr bwMode="auto">
            <a:xfrm>
              <a:off x="5644979" y="5968675"/>
              <a:ext cx="3194222" cy="581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1600" b="1" i="1">
                  <a:solidFill>
                    <a:srgbClr val="0070C0"/>
                  </a:solidFill>
                  <a:latin typeface="Lucida Sans Unicode" pitchFamily="34" charset="0"/>
                </a:rPr>
                <a:t>Dis(R,T)=min{OSA(n,s)|s=1, …m}</a:t>
              </a:r>
            </a:p>
            <a:p>
              <a:pPr algn="ctr" eaLnBrk="1" hangingPunct="1"/>
              <a:r>
                <a:rPr lang="en-US" altLang="en-US" sz="1600" i="1">
                  <a:solidFill>
                    <a:srgbClr val="FF0000"/>
                  </a:solidFill>
                  <a:latin typeface="Lucida Sans Unicode" pitchFamily="34" charset="0"/>
                </a:rPr>
                <a:t>May not be at OSA(n,m)</a:t>
              </a:r>
            </a:p>
          </p:txBody>
        </p:sp>
        <p:cxnSp>
          <p:nvCxnSpPr>
            <p:cNvPr id="70" name="Straight Arrow Connector 69"/>
            <p:cNvCxnSpPr/>
            <p:nvPr/>
          </p:nvCxnSpPr>
          <p:spPr>
            <a:xfrm rot="5400000" flipH="1" flipV="1">
              <a:off x="8128606" y="5841334"/>
              <a:ext cx="203535" cy="152915"/>
            </a:xfrm>
            <a:prstGeom prst="straightConnector1">
              <a:avLst/>
            </a:prstGeom>
            <a:ln w="38100"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3" name="Rectangular Callout 152"/>
          <p:cNvSpPr>
            <a:spLocks noChangeArrowheads="1"/>
          </p:cNvSpPr>
          <p:nvPr/>
        </p:nvSpPr>
        <p:spPr bwMode="auto">
          <a:xfrm>
            <a:off x="7543800" y="2895600"/>
            <a:ext cx="1066800" cy="381000"/>
          </a:xfrm>
          <a:prstGeom prst="wedgeRectCallout">
            <a:avLst>
              <a:gd name="adj1" fmla="val -106398"/>
              <a:gd name="adj2" fmla="val 78333"/>
            </a:avLst>
          </a:prstGeom>
          <a:solidFill>
            <a:srgbClr val="0070C0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905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500" b="1" dirty="0">
                <a:solidFill>
                  <a:srgbClr val="FFFF00"/>
                </a:solidFill>
                <a:latin typeface="+mn-lt"/>
                <a:cs typeface="+mn-cs"/>
              </a:rPr>
              <a:t>OSA(</a:t>
            </a:r>
            <a:r>
              <a:rPr lang="en-US" sz="1500" b="1" dirty="0" err="1">
                <a:solidFill>
                  <a:srgbClr val="FFFF00"/>
                </a:solidFill>
                <a:latin typeface="+mn-lt"/>
                <a:cs typeface="+mn-cs"/>
              </a:rPr>
              <a:t>p,q</a:t>
            </a:r>
            <a:r>
              <a:rPr lang="en-US" sz="1500" b="1" dirty="0">
                <a:solidFill>
                  <a:srgbClr val="FFFF00"/>
                </a:solidFill>
                <a:latin typeface="+mn-lt"/>
                <a:cs typeface="+mn-cs"/>
              </a:rPr>
              <a:t>)</a:t>
            </a:r>
          </a:p>
        </p:txBody>
      </p:sp>
      <p:sp>
        <p:nvSpPr>
          <p:cNvPr id="105" name="TextBox 104"/>
          <p:cNvSpPr txBox="1"/>
          <p:nvPr/>
        </p:nvSpPr>
        <p:spPr bwMode="auto">
          <a:xfrm rot="10800000">
            <a:off x="4724400" y="2438400"/>
            <a:ext cx="4114800" cy="4079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050" b="1" dirty="0">
                <a:solidFill>
                  <a:srgbClr val="00B0F0"/>
                </a:solidFill>
                <a:latin typeface="Times New Roman" pitchFamily="18" charset="0"/>
                <a:cs typeface="Times New Roman" pitchFamily="18" charset="0"/>
              </a:rPr>
              <a:t>0  0  0 0  0 0  0 0 0  0 0  0 0  0 0 0  0</a:t>
            </a:r>
          </a:p>
        </p:txBody>
      </p:sp>
      <p:sp>
        <p:nvSpPr>
          <p:cNvPr id="52199" name="Rectangle 5"/>
          <p:cNvSpPr>
            <a:spLocks noChangeArrowheads="1"/>
          </p:cNvSpPr>
          <p:nvPr/>
        </p:nvSpPr>
        <p:spPr bwMode="auto">
          <a:xfrm>
            <a:off x="4584700" y="5527675"/>
            <a:ext cx="13970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300" b="1" i="1">
                <a:solidFill>
                  <a:srgbClr val="009900"/>
                </a:solidFill>
                <a:latin typeface="Times New Roman" pitchFamily="18" charset="0"/>
              </a:rPr>
              <a:t>n</a:t>
            </a:r>
          </a:p>
        </p:txBody>
      </p:sp>
      <p:grpSp>
        <p:nvGrpSpPr>
          <p:cNvPr id="5" name="Group 144"/>
          <p:cNvGrpSpPr>
            <a:grpSpLocks/>
          </p:cNvGrpSpPr>
          <p:nvPr/>
        </p:nvGrpSpPr>
        <p:grpSpPr bwMode="auto">
          <a:xfrm>
            <a:off x="4876800" y="2743200"/>
            <a:ext cx="76200" cy="2971800"/>
            <a:chOff x="2819400" y="2743200"/>
            <a:chExt cx="76200" cy="2971800"/>
          </a:xfrm>
        </p:grpSpPr>
        <p:sp>
          <p:nvSpPr>
            <p:cNvPr id="86" name="Oval 53"/>
            <p:cNvSpPr>
              <a:spLocks noChangeArrowheads="1"/>
            </p:cNvSpPr>
            <p:nvPr/>
          </p:nvSpPr>
          <p:spPr bwMode="auto">
            <a:xfrm flipH="1">
              <a:off x="2819400" y="5059363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88" name="Oval 53"/>
            <p:cNvSpPr>
              <a:spLocks noChangeArrowheads="1"/>
            </p:cNvSpPr>
            <p:nvPr/>
          </p:nvSpPr>
          <p:spPr bwMode="auto">
            <a:xfrm flipH="1">
              <a:off x="2819400" y="5253038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89" name="Oval 53"/>
            <p:cNvSpPr>
              <a:spLocks noChangeArrowheads="1"/>
            </p:cNvSpPr>
            <p:nvPr/>
          </p:nvSpPr>
          <p:spPr bwMode="auto">
            <a:xfrm flipH="1">
              <a:off x="2819400" y="544512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0" name="Oval 53"/>
            <p:cNvSpPr>
              <a:spLocks noChangeArrowheads="1"/>
            </p:cNvSpPr>
            <p:nvPr/>
          </p:nvSpPr>
          <p:spPr bwMode="auto">
            <a:xfrm flipH="1">
              <a:off x="2819400" y="5638800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3" name="Oval 53"/>
            <p:cNvSpPr>
              <a:spLocks noChangeArrowheads="1"/>
            </p:cNvSpPr>
            <p:nvPr/>
          </p:nvSpPr>
          <p:spPr bwMode="auto">
            <a:xfrm flipH="1">
              <a:off x="2819400" y="486727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4" name="Oval 53"/>
            <p:cNvSpPr>
              <a:spLocks noChangeArrowheads="1"/>
            </p:cNvSpPr>
            <p:nvPr/>
          </p:nvSpPr>
          <p:spPr bwMode="auto">
            <a:xfrm flipH="1">
              <a:off x="2819400" y="4094163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5" name="Oval 53"/>
            <p:cNvSpPr>
              <a:spLocks noChangeArrowheads="1"/>
            </p:cNvSpPr>
            <p:nvPr/>
          </p:nvSpPr>
          <p:spPr bwMode="auto">
            <a:xfrm flipH="1">
              <a:off x="2819400" y="4287838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6" name="Oval 53"/>
            <p:cNvSpPr>
              <a:spLocks noChangeArrowheads="1"/>
            </p:cNvSpPr>
            <p:nvPr/>
          </p:nvSpPr>
          <p:spPr bwMode="auto">
            <a:xfrm flipH="1">
              <a:off x="2819400" y="447992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8" name="Oval 53"/>
            <p:cNvSpPr>
              <a:spLocks noChangeArrowheads="1"/>
            </p:cNvSpPr>
            <p:nvPr/>
          </p:nvSpPr>
          <p:spPr bwMode="auto">
            <a:xfrm flipH="1">
              <a:off x="2819400" y="4673600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99" name="Oval 53"/>
            <p:cNvSpPr>
              <a:spLocks noChangeArrowheads="1"/>
            </p:cNvSpPr>
            <p:nvPr/>
          </p:nvSpPr>
          <p:spPr bwMode="auto">
            <a:xfrm flipH="1">
              <a:off x="2819400" y="390207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00" name="Oval 53"/>
            <p:cNvSpPr>
              <a:spLocks noChangeArrowheads="1"/>
            </p:cNvSpPr>
            <p:nvPr/>
          </p:nvSpPr>
          <p:spPr bwMode="auto">
            <a:xfrm flipH="1">
              <a:off x="2819400" y="3128963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01" name="Oval 53"/>
            <p:cNvSpPr>
              <a:spLocks noChangeArrowheads="1"/>
            </p:cNvSpPr>
            <p:nvPr/>
          </p:nvSpPr>
          <p:spPr bwMode="auto">
            <a:xfrm flipH="1">
              <a:off x="2819400" y="3322638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02" name="Oval 53"/>
            <p:cNvSpPr>
              <a:spLocks noChangeArrowheads="1"/>
            </p:cNvSpPr>
            <p:nvPr/>
          </p:nvSpPr>
          <p:spPr bwMode="auto">
            <a:xfrm flipH="1">
              <a:off x="2819400" y="351472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03" name="Oval 53"/>
            <p:cNvSpPr>
              <a:spLocks noChangeArrowheads="1"/>
            </p:cNvSpPr>
            <p:nvPr/>
          </p:nvSpPr>
          <p:spPr bwMode="auto">
            <a:xfrm flipH="1">
              <a:off x="2819400" y="3708400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04" name="Oval 53"/>
            <p:cNvSpPr>
              <a:spLocks noChangeArrowheads="1"/>
            </p:cNvSpPr>
            <p:nvPr/>
          </p:nvSpPr>
          <p:spPr bwMode="auto">
            <a:xfrm flipH="1">
              <a:off x="2819400" y="2936875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  <p:sp>
          <p:nvSpPr>
            <p:cNvPr id="106" name="Oval 53"/>
            <p:cNvSpPr>
              <a:spLocks noChangeArrowheads="1"/>
            </p:cNvSpPr>
            <p:nvPr/>
          </p:nvSpPr>
          <p:spPr bwMode="auto">
            <a:xfrm flipH="1">
              <a:off x="2819400" y="2743200"/>
              <a:ext cx="76200" cy="76200"/>
            </a:xfrm>
            <a:prstGeom prst="ellipse">
              <a:avLst/>
            </a:prstGeom>
            <a:solidFill>
              <a:schemeClr val="bg2">
                <a:lumMod val="50000"/>
              </a:schemeClr>
            </a:solidFill>
            <a:ln>
              <a:solidFill>
                <a:schemeClr val="bg2">
                  <a:lumMod val="50000"/>
                </a:schemeClr>
              </a:solidFill>
              <a:headEnd/>
              <a:tailEnd/>
            </a:ln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eaLnBrk="1" hangingPunct="1"/>
              <a:endParaRPr lang="en-US" altLang="en-US" sz="2300">
                <a:solidFill>
                  <a:srgbClr val="FFFFFF"/>
                </a:solidFill>
                <a:latin typeface="Tw Cen MT" pitchFamily="34" charset="0"/>
              </a:endParaRPr>
            </a:p>
          </p:txBody>
        </p:sp>
      </p:grpSp>
      <p:sp>
        <p:nvSpPr>
          <p:cNvPr id="52258" name="AutoShape 1058"/>
          <p:cNvSpPr>
            <a:spLocks noChangeArrowheads="1"/>
          </p:cNvSpPr>
          <p:nvPr/>
        </p:nvSpPr>
        <p:spPr bwMode="auto">
          <a:xfrm>
            <a:off x="533400" y="2667000"/>
            <a:ext cx="566738" cy="152400"/>
          </a:xfrm>
          <a:prstGeom prst="rightArrow">
            <a:avLst>
              <a:gd name="adj1" fmla="val 50000"/>
              <a:gd name="adj2" fmla="val 92969"/>
            </a:avLst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59" name="AutoShape 1059"/>
          <p:cNvSpPr>
            <a:spLocks noChangeArrowheads="1"/>
          </p:cNvSpPr>
          <p:nvPr/>
        </p:nvSpPr>
        <p:spPr bwMode="auto">
          <a:xfrm rot="5400000">
            <a:off x="517525" y="2987675"/>
            <a:ext cx="371475" cy="187325"/>
          </a:xfrm>
          <a:prstGeom prst="rightArrow">
            <a:avLst>
              <a:gd name="adj1" fmla="val 50000"/>
              <a:gd name="adj2" fmla="val 49576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0" name="Rectangle 1060"/>
          <p:cNvSpPr>
            <a:spLocks noChangeArrowheads="1"/>
          </p:cNvSpPr>
          <p:nvPr/>
        </p:nvSpPr>
        <p:spPr bwMode="auto">
          <a:xfrm>
            <a:off x="638175" y="2333625"/>
            <a:ext cx="177800" cy="18097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1" name="Text Box 1061"/>
          <p:cNvSpPr txBox="1">
            <a:spLocks noChangeArrowheads="1"/>
          </p:cNvSpPr>
          <p:nvPr/>
        </p:nvSpPr>
        <p:spPr bwMode="auto">
          <a:xfrm>
            <a:off x="1219200" y="2286000"/>
            <a:ext cx="1981200" cy="9429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altLang="en-US" sz="1400"/>
              <a:t>1-1 mapping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w/o penalty</a:t>
            </a:r>
          </a:p>
          <a:p>
            <a:pPr>
              <a:spcBef>
                <a:spcPct val="50000"/>
              </a:spcBef>
            </a:pPr>
            <a:r>
              <a:rPr lang="en-US" altLang="en-US" sz="1400"/>
              <a:t>Treat as penalty</a:t>
            </a:r>
          </a:p>
        </p:txBody>
      </p:sp>
      <p:sp>
        <p:nvSpPr>
          <p:cNvPr id="52262" name="AutoShape 1062"/>
          <p:cNvSpPr>
            <a:spLocks noChangeArrowheads="1"/>
          </p:cNvSpPr>
          <p:nvPr/>
        </p:nvSpPr>
        <p:spPr bwMode="auto">
          <a:xfrm>
            <a:off x="5029200" y="2743200"/>
            <a:ext cx="457200" cy="133350"/>
          </a:xfrm>
          <a:prstGeom prst="rightArrow">
            <a:avLst>
              <a:gd name="adj1" fmla="val 50000"/>
              <a:gd name="adj2" fmla="val 85714"/>
            </a:avLst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3" name="AutoShape 1063"/>
          <p:cNvSpPr>
            <a:spLocks noChangeArrowheads="1"/>
          </p:cNvSpPr>
          <p:nvPr/>
        </p:nvSpPr>
        <p:spPr bwMode="auto">
          <a:xfrm>
            <a:off x="6813550" y="4273550"/>
            <a:ext cx="209550" cy="120650"/>
          </a:xfrm>
          <a:prstGeom prst="rightArrow">
            <a:avLst>
              <a:gd name="adj1" fmla="val 50000"/>
              <a:gd name="adj2" fmla="val 43421"/>
            </a:avLst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4" name="AutoShape 1064"/>
          <p:cNvSpPr>
            <a:spLocks noChangeArrowheads="1"/>
          </p:cNvSpPr>
          <p:nvPr/>
        </p:nvSpPr>
        <p:spPr bwMode="auto">
          <a:xfrm>
            <a:off x="7937500" y="5619750"/>
            <a:ext cx="209550" cy="120650"/>
          </a:xfrm>
          <a:prstGeom prst="rightArrow">
            <a:avLst>
              <a:gd name="adj1" fmla="val 50000"/>
              <a:gd name="adj2" fmla="val 43421"/>
            </a:avLst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5" name="AutoShape 1065"/>
          <p:cNvSpPr>
            <a:spLocks noChangeArrowheads="1"/>
          </p:cNvSpPr>
          <p:nvPr/>
        </p:nvSpPr>
        <p:spPr bwMode="auto">
          <a:xfrm>
            <a:off x="8394700" y="5626100"/>
            <a:ext cx="209550" cy="120650"/>
          </a:xfrm>
          <a:prstGeom prst="rightArrow">
            <a:avLst>
              <a:gd name="adj1" fmla="val 50000"/>
              <a:gd name="adj2" fmla="val 43421"/>
            </a:avLst>
          </a:prstGeom>
          <a:solidFill>
            <a:srgbClr val="008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6" name="AutoShape 1066"/>
          <p:cNvSpPr>
            <a:spLocks noChangeArrowheads="1"/>
          </p:cNvSpPr>
          <p:nvPr/>
        </p:nvSpPr>
        <p:spPr bwMode="auto">
          <a:xfrm rot="5400000">
            <a:off x="6289675" y="3565525"/>
            <a:ext cx="371475" cy="187325"/>
          </a:xfrm>
          <a:prstGeom prst="rightArrow">
            <a:avLst>
              <a:gd name="adj1" fmla="val 50000"/>
              <a:gd name="adj2" fmla="val 49576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67" name="AutoShape 1067"/>
          <p:cNvSpPr>
            <a:spLocks noChangeArrowheads="1"/>
          </p:cNvSpPr>
          <p:nvPr/>
        </p:nvSpPr>
        <p:spPr bwMode="auto">
          <a:xfrm rot="5400000">
            <a:off x="6873875" y="4429125"/>
            <a:ext cx="549275" cy="187325"/>
          </a:xfrm>
          <a:prstGeom prst="rightArrow">
            <a:avLst>
              <a:gd name="adj1" fmla="val 50000"/>
              <a:gd name="adj2" fmla="val 73305"/>
            </a:avLst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07389408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52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52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5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52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5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153" grpId="0" animBg="1"/>
      <p:bldP spid="105" grpId="0"/>
      <p:bldP spid="52262" grpId="0" animBg="1"/>
      <p:bldP spid="52263" grpId="0" animBg="1"/>
      <p:bldP spid="52264" grpId="0" animBg="1"/>
      <p:bldP spid="52265" grpId="0" animBg="1"/>
      <p:bldP spid="52266" grpId="0" animBg="1"/>
      <p:bldP spid="52267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itle 4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/>
          <a:lstStyle/>
          <a:p>
            <a:pPr eaLnBrk="1" hangingPunct="1"/>
            <a:r>
              <a:rPr lang="en-US" altLang="en-US" smtClean="0"/>
              <a:t>Experiment Design</a:t>
            </a:r>
          </a:p>
        </p:txBody>
      </p:sp>
      <p:sp>
        <p:nvSpPr>
          <p:cNvPr id="54275" name="Content Placeholder 1"/>
          <p:cNvSpPr>
            <a:spLocks noGrp="1"/>
          </p:cNvSpPr>
          <p:nvPr>
            <p:ph sz="quarter" idx="1"/>
          </p:nvPr>
        </p:nvSpPr>
        <p:spPr>
          <a:xfrm>
            <a:off x="457200" y="1481138"/>
            <a:ext cx="8229600" cy="4919662"/>
          </a:xfrm>
        </p:spPr>
        <p:txBody>
          <a:bodyPr/>
          <a:lstStyle/>
          <a:p>
            <a:pPr eaLnBrk="1" hangingPunct="1">
              <a:lnSpc>
                <a:spcPct val="90000"/>
              </a:lnSpc>
            </a:pPr>
            <a:r>
              <a:rPr lang="en-US" altLang="en-US" sz="2800" smtClean="0">
                <a:latin typeface="Arial" charset="0"/>
              </a:rPr>
              <a:t>The collected traffic contains 6 stepping-stone hosts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400" smtClean="0">
                <a:latin typeface="Arial" charset="0"/>
              </a:rPr>
              <a:t>The number of hop denotes the distance between the hosts. </a:t>
            </a:r>
            <a:endParaRPr lang="en-US" altLang="en-US" smtClean="0">
              <a:latin typeface="Arial" charset="0"/>
            </a:endParaRPr>
          </a:p>
          <a:p>
            <a:pPr eaLnBrk="1" hangingPunct="1">
              <a:lnSpc>
                <a:spcPct val="90000"/>
              </a:lnSpc>
            </a:pPr>
            <a:r>
              <a:rPr lang="en-US" altLang="en-US" sz="2800" smtClean="0">
                <a:latin typeface="Arial" charset="0"/>
              </a:rPr>
              <a:t>Of all combinations on each hop, there are 30 streams (attacker </a:t>
            </a:r>
            <a:r>
              <a:rPr lang="en-US" altLang="en-US" sz="2800" i="1" smtClean="0">
                <a:latin typeface="Times New Roman" pitchFamily="18" charset="0"/>
              </a:rPr>
              <a:t>i</a:t>
            </a:r>
            <a:r>
              <a:rPr lang="en-US" altLang="en-US" sz="2800" smtClean="0">
                <a:latin typeface="Arial" charset="0"/>
              </a:rPr>
              <a:t> to victim </a:t>
            </a:r>
            <a:r>
              <a:rPr lang="en-US" altLang="en-US" sz="2800" i="1" smtClean="0">
                <a:latin typeface="Times New Roman" pitchFamily="18" charset="0"/>
              </a:rPr>
              <a:t>j</a:t>
            </a:r>
            <a:r>
              <a:rPr lang="en-US" altLang="en-US" sz="2800" smtClean="0">
                <a:latin typeface="Arial" charset="0"/>
              </a:rPr>
              <a:t>) which serve as stepping-stone attack connections and the rest of 60 (attacker </a:t>
            </a:r>
            <a:r>
              <a:rPr lang="en-US" altLang="en-US" sz="2800" i="1" smtClean="0">
                <a:latin typeface="Times New Roman" pitchFamily="18" charset="0"/>
              </a:rPr>
              <a:t>i </a:t>
            </a:r>
            <a:r>
              <a:rPr lang="en-US" altLang="en-US" sz="2800" smtClean="0">
                <a:latin typeface="Arial" charset="0"/>
              </a:rPr>
              <a:t>to victim </a:t>
            </a:r>
            <a:r>
              <a:rPr lang="en-US" altLang="en-US" sz="2800" i="1" smtClean="0">
                <a:latin typeface="Times New Roman" pitchFamily="18" charset="0"/>
              </a:rPr>
              <a:t>j </a:t>
            </a:r>
            <a:r>
              <a:rPr lang="en-US" altLang="en-US" sz="2800" smtClean="0">
                <a:latin typeface="Arial" charset="0"/>
              </a:rPr>
              <a:t>where </a:t>
            </a:r>
            <a:r>
              <a:rPr lang="en-US" altLang="en-US" sz="2800" i="1" smtClean="0">
                <a:latin typeface="Times New Roman" pitchFamily="18" charset="0"/>
              </a:rPr>
              <a:t>i ≠</a:t>
            </a:r>
            <a:r>
              <a:rPr lang="en-US" altLang="en-US" sz="2800" i="1" smtClean="0">
                <a:latin typeface="Arial" charset="0"/>
              </a:rPr>
              <a:t> j</a:t>
            </a:r>
            <a:r>
              <a:rPr lang="en-US" altLang="en-US" sz="2800" smtClean="0">
                <a:latin typeface="Arial" charset="0"/>
              </a:rPr>
              <a:t>) streams acting as normal connections.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800" smtClean="0">
                <a:latin typeface="Arial" charset="0"/>
              </a:rPr>
              <a:t>The threshold to distinguish between normal and attack is estimated via 5-fold cross validation.  </a:t>
            </a:r>
          </a:p>
        </p:txBody>
      </p:sp>
      <p:sp>
        <p:nvSpPr>
          <p:cNvPr id="54278" name="Slide Number Placeholder 10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CA939150-7259-427E-83B9-9F5508CF0A86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64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30583772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Title 7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/>
          <a:lstStyle/>
          <a:p>
            <a:pPr eaLnBrk="1" hangingPunct="1"/>
            <a:r>
              <a:rPr lang="en-US" altLang="en-US" sz="3400" smtClean="0"/>
              <a:t>Performance w/o </a:t>
            </a:r>
            <a:r>
              <a:rPr lang="en-US" altLang="zh-TW" sz="3400" smtClean="0">
                <a:ea typeface="PMingLiU" pitchFamily="18" charset="-120"/>
              </a:rPr>
              <a:t>Evasion Techniques</a:t>
            </a:r>
            <a:r>
              <a:rPr lang="en-US" altLang="en-US" sz="3400" smtClean="0"/>
              <a:t> </a:t>
            </a:r>
          </a:p>
        </p:txBody>
      </p:sp>
      <p:sp>
        <p:nvSpPr>
          <p:cNvPr id="55299" name="Content Placeholder 8"/>
          <p:cNvSpPr>
            <a:spLocks noGrp="1"/>
          </p:cNvSpPr>
          <p:nvPr>
            <p:ph sz="quarter" idx="1"/>
          </p:nvPr>
        </p:nvSpPr>
        <p:spPr>
          <a:xfrm>
            <a:off x="381000" y="1524000"/>
            <a:ext cx="8305800" cy="4876800"/>
          </a:xfrm>
        </p:spPr>
        <p:txBody>
          <a:bodyPr/>
          <a:lstStyle/>
          <a:p>
            <a:pPr eaLnBrk="1" hangingPunct="1"/>
            <a:r>
              <a:rPr lang="en-US" altLang="en-US" sz="1800" smtClean="0">
                <a:latin typeface="Arial" charset="0"/>
              </a:rPr>
              <a:t>The figure shows the worst case</a:t>
            </a:r>
          </a:p>
          <a:p>
            <a:pPr lvl="1" eaLnBrk="1" hangingPunct="1"/>
            <a:r>
              <a:rPr lang="en-US" altLang="en-US" sz="1600" smtClean="0">
                <a:latin typeface="Arial" charset="0"/>
              </a:rPr>
              <a:t>Each attack point represents the </a:t>
            </a:r>
            <a:r>
              <a:rPr lang="en-US" altLang="en-US" sz="1600" i="1" smtClean="0">
                <a:latin typeface="Arial" charset="0"/>
              </a:rPr>
              <a:t>maximum</a:t>
            </a:r>
            <a:r>
              <a:rPr lang="en-US" altLang="en-US" sz="1600" smtClean="0">
                <a:latin typeface="Arial" charset="0"/>
              </a:rPr>
              <a:t> dissimilarity score of 30 comparisons </a:t>
            </a:r>
          </a:p>
          <a:p>
            <a:pPr lvl="1" eaLnBrk="1" hangingPunct="1"/>
            <a:r>
              <a:rPr lang="en-US" altLang="en-US" sz="1600" smtClean="0">
                <a:latin typeface="Arial" charset="0"/>
              </a:rPr>
              <a:t>Each normal point represents the </a:t>
            </a:r>
            <a:r>
              <a:rPr lang="en-US" altLang="en-US" sz="1600" i="1" smtClean="0">
                <a:latin typeface="Arial" charset="0"/>
              </a:rPr>
              <a:t>minimum</a:t>
            </a:r>
            <a:r>
              <a:rPr lang="en-US" altLang="en-US" sz="1600" smtClean="0">
                <a:latin typeface="Arial" charset="0"/>
              </a:rPr>
              <a:t> dissimilarity score of 60 samples. </a:t>
            </a:r>
          </a:p>
          <a:p>
            <a:pPr lvl="1" eaLnBrk="1" hangingPunct="1"/>
            <a:endParaRPr lang="en-US" altLang="en-US" sz="1600" smtClean="0">
              <a:solidFill>
                <a:srgbClr val="FF0000"/>
              </a:solidFill>
              <a:latin typeface="Arial" charset="0"/>
            </a:endParaRPr>
          </a:p>
          <a:p>
            <a:pPr lvl="1" eaLnBrk="1" hangingPunct="1"/>
            <a:endParaRPr lang="en-US" altLang="en-US" sz="1400" smtClean="0">
              <a:solidFill>
                <a:srgbClr val="FF0000"/>
              </a:solidFill>
            </a:endParaRPr>
          </a:p>
          <a:p>
            <a:pPr lvl="1" eaLnBrk="1" hangingPunct="1"/>
            <a:endParaRPr lang="en-US" altLang="en-US" sz="1400" smtClean="0">
              <a:solidFill>
                <a:srgbClr val="FF0000"/>
              </a:solidFill>
            </a:endParaRPr>
          </a:p>
          <a:p>
            <a:pPr lvl="1" eaLnBrk="1" hangingPunct="1"/>
            <a:endParaRPr lang="en-US" altLang="en-US" sz="1400" smtClean="0">
              <a:solidFill>
                <a:srgbClr val="FF0000"/>
              </a:solidFill>
            </a:endParaRPr>
          </a:p>
          <a:p>
            <a:pPr lvl="1" eaLnBrk="1" hangingPunct="1">
              <a:buFont typeface="Wingdings 2" pitchFamily="18" charset="2"/>
              <a:buNone/>
            </a:pPr>
            <a:endParaRPr lang="en-US" altLang="en-US" sz="1400" smtClean="0">
              <a:solidFill>
                <a:srgbClr val="FF0000"/>
              </a:solidFill>
            </a:endParaRPr>
          </a:p>
          <a:p>
            <a:pPr lvl="1" eaLnBrk="1" hangingPunct="1">
              <a:buFont typeface="Wingdings 2" pitchFamily="18" charset="2"/>
              <a:buNone/>
            </a:pPr>
            <a:endParaRPr lang="en-US" altLang="en-US" sz="1400" smtClean="0">
              <a:solidFill>
                <a:srgbClr val="FF0000"/>
              </a:solidFill>
            </a:endParaRPr>
          </a:p>
          <a:p>
            <a:pPr lvl="1" eaLnBrk="1" hangingPunct="1">
              <a:buFont typeface="Wingdings 2" pitchFamily="18" charset="2"/>
              <a:buNone/>
            </a:pPr>
            <a:endParaRPr lang="en-US" altLang="en-US" sz="1400" smtClean="0">
              <a:solidFill>
                <a:srgbClr val="FF0000"/>
              </a:solidFill>
            </a:endParaRPr>
          </a:p>
          <a:p>
            <a:pPr lvl="1" eaLnBrk="1" hangingPunct="1"/>
            <a:endParaRPr lang="en-US" altLang="en-US" sz="1700" smtClean="0">
              <a:solidFill>
                <a:srgbClr val="FF0000"/>
              </a:solidFill>
            </a:endParaRPr>
          </a:p>
          <a:p>
            <a:pPr lvl="1" eaLnBrk="1" hangingPunct="1"/>
            <a:endParaRPr lang="en-US" altLang="en-US" sz="1700" smtClean="0">
              <a:solidFill>
                <a:srgbClr val="FF0000"/>
              </a:solidFill>
            </a:endParaRPr>
          </a:p>
          <a:p>
            <a:pPr lvl="1" eaLnBrk="1" hangingPunct="1"/>
            <a:endParaRPr lang="en-US" altLang="en-US" sz="1700" smtClean="0">
              <a:solidFill>
                <a:srgbClr val="FF0000"/>
              </a:solidFill>
            </a:endParaRPr>
          </a:p>
          <a:p>
            <a:pPr lvl="1" eaLnBrk="1" hangingPunct="1"/>
            <a:endParaRPr lang="en-US" altLang="en-US" sz="600" smtClean="0">
              <a:solidFill>
                <a:srgbClr val="FF0000"/>
              </a:solidFill>
            </a:endParaRPr>
          </a:p>
          <a:p>
            <a:pPr eaLnBrk="1" hangingPunct="1"/>
            <a:r>
              <a:rPr lang="en-US" altLang="en-US" sz="1800" smtClean="0">
                <a:latin typeface="Arial" charset="0"/>
              </a:rPr>
              <a:t>DTWW, DTWS, OSA can all find the gap of the dissimilarity score between attack and normal even </a:t>
            </a:r>
            <a:r>
              <a:rPr lang="en-US" altLang="en-US" sz="1800" smtClean="0">
                <a:solidFill>
                  <a:srgbClr val="FF0000"/>
                </a:solidFill>
                <a:latin typeface="Arial" charset="0"/>
              </a:rPr>
              <a:t>up to 6 hops</a:t>
            </a:r>
            <a:r>
              <a:rPr lang="en-US" altLang="en-US" sz="1800" smtClean="0">
                <a:latin typeface="Arial" charset="0"/>
              </a:rPr>
              <a:t>.</a:t>
            </a:r>
          </a:p>
          <a:p>
            <a:pPr algn="r" eaLnBrk="1" hangingPunct="1"/>
            <a:endParaRPr lang="en-US" altLang="en-US" sz="1500" smtClean="0">
              <a:latin typeface="Arial" charset="0"/>
            </a:endParaRPr>
          </a:p>
        </p:txBody>
      </p:sp>
      <p:sp>
        <p:nvSpPr>
          <p:cNvPr id="55302" name="Slide Number Placeholder 12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027803F9-68CF-4053-A300-05DC3C687D59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65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grpSp>
        <p:nvGrpSpPr>
          <p:cNvPr id="55303" name="Group 17"/>
          <p:cNvGrpSpPr>
            <a:grpSpLocks/>
          </p:cNvGrpSpPr>
          <p:nvPr/>
        </p:nvGrpSpPr>
        <p:grpSpPr bwMode="auto">
          <a:xfrm>
            <a:off x="399923" y="2462846"/>
            <a:ext cx="8153781" cy="4045811"/>
            <a:chOff x="381000" y="3200400"/>
            <a:chExt cx="8153400" cy="4046288"/>
          </a:xfrm>
        </p:grpSpPr>
        <p:sp>
          <p:nvSpPr>
            <p:cNvPr id="55304" name="TextBox 9"/>
            <p:cNvSpPr txBox="1">
              <a:spLocks noChangeArrowheads="1"/>
            </p:cNvSpPr>
            <p:nvPr/>
          </p:nvSpPr>
          <p:spPr bwMode="auto">
            <a:xfrm>
              <a:off x="1885385" y="6757773"/>
              <a:ext cx="5715000" cy="4889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/>
              <a:r>
                <a:rPr lang="en-US" altLang="en-US" sz="1300" b="1" dirty="0">
                  <a:latin typeface="Lucida Sans Unicode" pitchFamily="34" charset="0"/>
                </a:rPr>
                <a:t>Dissimilarity Scores for DTWW, DTWS and OSA </a:t>
              </a:r>
            </a:p>
            <a:p>
              <a:pPr algn="ctr" eaLnBrk="1" hangingPunct="1"/>
              <a:r>
                <a:rPr lang="en-US" altLang="en-US" sz="1300" b="1" dirty="0">
                  <a:latin typeface="Lucida Sans Unicode" pitchFamily="34" charset="0"/>
                </a:rPr>
                <a:t>(Y-axis uses log scale)</a:t>
              </a:r>
              <a:endParaRPr lang="en-US" altLang="en-US" sz="1400" dirty="0">
                <a:latin typeface="Lucida Sans Unicode" pitchFamily="34" charset="0"/>
              </a:endParaRPr>
            </a:p>
          </p:txBody>
        </p:sp>
        <p:graphicFrame>
          <p:nvGraphicFramePr>
            <p:cNvPr id="15" name="Chart 14"/>
            <p:cNvGraphicFramePr>
              <a:graphicFrameLocks/>
            </p:cNvGraphicFramePr>
            <p:nvPr/>
          </p:nvGraphicFramePr>
          <p:xfrm>
            <a:off x="381000" y="3200400"/>
            <a:ext cx="2667000" cy="287167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graphicFrame>
          <p:nvGraphicFramePr>
            <p:cNvPr id="16" name="Chart 15"/>
            <p:cNvGraphicFramePr>
              <a:graphicFrameLocks/>
            </p:cNvGraphicFramePr>
            <p:nvPr/>
          </p:nvGraphicFramePr>
          <p:xfrm>
            <a:off x="3124200" y="3200400"/>
            <a:ext cx="2667000" cy="28956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graphicFrame>
          <p:nvGraphicFramePr>
            <p:cNvPr id="17" name="Chart 16"/>
            <p:cNvGraphicFramePr>
              <a:graphicFrameLocks/>
            </p:cNvGraphicFramePr>
            <p:nvPr/>
          </p:nvGraphicFramePr>
          <p:xfrm>
            <a:off x="5867400" y="3200400"/>
            <a:ext cx="2667000" cy="2895600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"/>
            </a:graphicData>
          </a:graphic>
        </p:graphicFrame>
      </p:grpSp>
    </p:spTree>
    <p:extLst>
      <p:ext uri="{BB962C8B-B14F-4D97-AF65-F5344CB8AC3E}">
        <p14:creationId xmlns:p14="http://schemas.microsoft.com/office/powerpoint/2010/main" xmlns="" val="23488772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itle 7"/>
          <p:cNvSpPr>
            <a:spLocks noGrp="1"/>
          </p:cNvSpPr>
          <p:nvPr>
            <p:ph type="title"/>
          </p:nvPr>
        </p:nvSpPr>
        <p:spPr>
          <a:xfrm>
            <a:off x="612775" y="228600"/>
            <a:ext cx="8153400" cy="990600"/>
          </a:xfrm>
        </p:spPr>
        <p:txBody>
          <a:bodyPr/>
          <a:lstStyle/>
          <a:p>
            <a:pPr eaLnBrk="1" hangingPunct="1"/>
            <a:r>
              <a:rPr lang="en-US" altLang="en-US" sz="3400" smtClean="0"/>
              <a:t>Performance with </a:t>
            </a:r>
            <a:r>
              <a:rPr lang="en-US" altLang="zh-TW" sz="3400" smtClean="0">
                <a:ea typeface="PMingLiU" pitchFamily="18" charset="-120"/>
              </a:rPr>
              <a:t>Evasion Techniques</a:t>
            </a:r>
            <a:r>
              <a:rPr lang="en-US" altLang="en-US" sz="3400" smtClean="0"/>
              <a:t> </a:t>
            </a:r>
          </a:p>
        </p:txBody>
      </p:sp>
      <p:sp>
        <p:nvSpPr>
          <p:cNvPr id="56325" name="Slide Number Placeholder 1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3F582DD7-38DF-4DDB-BD6B-E7CCA46ADEA0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66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sp>
        <p:nvSpPr>
          <p:cNvPr id="56326" name="Rectangle 3"/>
          <p:cNvSpPr txBox="1">
            <a:spLocks noChangeArrowheads="1"/>
          </p:cNvSpPr>
          <p:nvPr/>
        </p:nvSpPr>
        <p:spPr bwMode="auto">
          <a:xfrm>
            <a:off x="457200" y="1524000"/>
            <a:ext cx="82296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19088" indent="-3190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76288" indent="-319088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chemeClr val="accent2"/>
              </a:buClr>
              <a:buSzPct val="60000"/>
              <a:buFont typeface="Wingdings" pitchFamily="2" charset="2"/>
              <a:buChar char=""/>
            </a:pPr>
            <a:r>
              <a:rPr lang="en-US" altLang="en-US" sz="2400"/>
              <a:t>With Clock Skew Involvement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chemeClr val="accent2"/>
              </a:buClr>
              <a:buSzPct val="60000"/>
              <a:buFont typeface="Wingdings" pitchFamily="2" charset="2"/>
              <a:buChar char=""/>
            </a:pPr>
            <a:r>
              <a:rPr lang="en-US" altLang="en-US" sz="2400"/>
              <a:t>100% false rate: DTW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chemeClr val="accent2"/>
              </a:buClr>
              <a:buSzPct val="60000"/>
              <a:buFont typeface="Wingdings" pitchFamily="2" charset="2"/>
              <a:buChar char=""/>
            </a:pPr>
            <a:r>
              <a:rPr lang="en-US" altLang="en-US" sz="2400"/>
              <a:t>23% false rate: DTWW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chemeClr val="accent2"/>
              </a:buClr>
              <a:buSzPct val="60000"/>
              <a:buFont typeface="Wingdings" pitchFamily="2" charset="2"/>
              <a:buChar char=""/>
            </a:pPr>
            <a:r>
              <a:rPr lang="en-US" altLang="en-US" sz="2400"/>
              <a:t>0% false rate: OSSM, DTWS, OSA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chemeClr val="accent2"/>
              </a:buClr>
              <a:buSzPct val="60000"/>
              <a:buFont typeface="Wingdings" pitchFamily="2" charset="2"/>
              <a:buChar char=""/>
            </a:pPr>
            <a:endParaRPr lang="en-US" altLang="en-US" sz="2400"/>
          </a:p>
          <a:p>
            <a:pPr eaLnBrk="1" hangingPunct="1">
              <a:lnSpc>
                <a:spcPct val="90000"/>
              </a:lnSpc>
              <a:spcBef>
                <a:spcPts val="700"/>
              </a:spcBef>
              <a:buClr>
                <a:schemeClr val="accent2"/>
              </a:buClr>
              <a:buSzPct val="60000"/>
              <a:buFont typeface="Wingdings" pitchFamily="2" charset="2"/>
              <a:buChar char=""/>
            </a:pPr>
            <a:r>
              <a:rPr lang="en-US" altLang="en-US" sz="2400"/>
              <a:t>With Chaff involvement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chemeClr val="accent2"/>
              </a:buClr>
              <a:buSzPct val="60000"/>
              <a:buFont typeface="Wingdings" pitchFamily="2" charset="2"/>
              <a:buChar char=""/>
            </a:pPr>
            <a:r>
              <a:rPr lang="en-US" altLang="en-US" sz="2400"/>
              <a:t>Cannot tolerate chaff: DTW, DTWW, DTWS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chemeClr val="accent2"/>
              </a:buClr>
              <a:buSzPct val="60000"/>
              <a:buFont typeface="Wingdings" pitchFamily="2" charset="2"/>
              <a:buChar char=""/>
            </a:pPr>
            <a:r>
              <a:rPr lang="en-US" altLang="en-US" sz="2400"/>
              <a:t>Tolerate up to 150% chaff: OSSM (4%FPR, 17%FNR)</a:t>
            </a:r>
          </a:p>
          <a:p>
            <a:pPr lvl="1" eaLnBrk="1" hangingPunct="1">
              <a:lnSpc>
                <a:spcPct val="90000"/>
              </a:lnSpc>
              <a:spcBef>
                <a:spcPts val="700"/>
              </a:spcBef>
              <a:buClr>
                <a:schemeClr val="accent2"/>
              </a:buClr>
              <a:buSzPct val="60000"/>
              <a:buFont typeface="Wingdings" pitchFamily="2" charset="2"/>
              <a:buChar char=""/>
            </a:pPr>
            <a:r>
              <a:rPr lang="en-US" altLang="en-US" sz="2400"/>
              <a:t>Tolerate up to 300% chaff: OSA (8%FPR, 0%FNR)</a:t>
            </a:r>
          </a:p>
        </p:txBody>
      </p:sp>
      <p:sp>
        <p:nvSpPr>
          <p:cNvPr id="56327" name="Slide Number Placeholder 46"/>
          <p:cNvSpPr txBox="1">
            <a:spLocks/>
          </p:cNvSpPr>
          <p:nvPr/>
        </p:nvSpPr>
        <p:spPr bwMode="auto">
          <a:xfrm>
            <a:off x="6781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fld id="{5871C654-EE0D-48A3-824F-9E992F45F3DE}" type="slidenum">
              <a:rPr lang="en-US" altLang="en-US" b="1">
                <a:solidFill>
                  <a:srgbClr val="FFFFFF"/>
                </a:solidFill>
                <a:latin typeface="Tw Cen MT" pitchFamily="34" charset="0"/>
              </a:rPr>
              <a:pPr algn="ctr" eaLnBrk="1" hangingPunct="1"/>
              <a:t>66</a:t>
            </a:fld>
            <a:endParaRPr lang="en-US" altLang="en-US" b="1">
              <a:solidFill>
                <a:srgbClr val="FFFFFF"/>
              </a:solidFill>
              <a:latin typeface="Tw Cen MT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2164880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1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028700" y="1600200"/>
            <a:ext cx="6019800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47" name="Title 7"/>
          <p:cNvSpPr>
            <a:spLocks noGrp="1"/>
          </p:cNvSpPr>
          <p:nvPr>
            <p:ph type="title"/>
          </p:nvPr>
        </p:nvSpPr>
        <p:spPr>
          <a:xfrm>
            <a:off x="381000" y="228600"/>
            <a:ext cx="8308975" cy="990600"/>
          </a:xfrm>
        </p:spPr>
        <p:txBody>
          <a:bodyPr>
            <a:normAutofit fontScale="90000"/>
          </a:bodyPr>
          <a:lstStyle/>
          <a:p>
            <a:pPr eaLnBrk="1" hangingPunct="1"/>
            <a:r>
              <a:rPr lang="en-US" altLang="en-US" sz="3400" smtClean="0"/>
              <a:t>Performance with both</a:t>
            </a:r>
            <a:br>
              <a:rPr lang="en-US" altLang="en-US" sz="3400" smtClean="0"/>
            </a:br>
            <a:r>
              <a:rPr lang="en-US" altLang="en-US" sz="3400" smtClean="0"/>
              <a:t>Clock Skew and Chaff Involvements</a:t>
            </a:r>
          </a:p>
        </p:txBody>
      </p:sp>
      <p:sp>
        <p:nvSpPr>
          <p:cNvPr id="57348" name="Content Placeholder 8"/>
          <p:cNvSpPr>
            <a:spLocks noGrp="1"/>
          </p:cNvSpPr>
          <p:nvPr>
            <p:ph sz="quarter" idx="1"/>
          </p:nvPr>
        </p:nvSpPr>
        <p:spPr>
          <a:xfrm>
            <a:off x="1447800" y="6019800"/>
            <a:ext cx="6172200" cy="381000"/>
          </a:xfrm>
        </p:spPr>
        <p:txBody>
          <a:bodyPr/>
          <a:lstStyle/>
          <a:p>
            <a:pPr marL="365125" indent="-255588" algn="ctr" eaLnBrk="1" hangingPunct="1">
              <a:buFont typeface="Wingdings 3" pitchFamily="18" charset="2"/>
              <a:buNone/>
            </a:pPr>
            <a:r>
              <a:rPr lang="en-US" altLang="en-US" sz="1800" b="1" smtClean="0"/>
              <a:t>ROC curves for DTWS, DTWW, OSA, DTW and OSSM methods</a:t>
            </a:r>
            <a:endParaRPr lang="en-US" altLang="en-US" sz="1800" smtClean="0"/>
          </a:p>
          <a:p>
            <a:pPr marL="365125" indent="-255588" algn="ctr" eaLnBrk="1" hangingPunct="1">
              <a:buFont typeface="Wingdings 3" pitchFamily="18" charset="2"/>
              <a:buNone/>
            </a:pPr>
            <a:endParaRPr lang="en-US" altLang="en-US" sz="1800" smtClean="0"/>
          </a:p>
        </p:txBody>
      </p:sp>
      <p:sp>
        <p:nvSpPr>
          <p:cNvPr id="57351" name="Slide Number Placeholder 14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fld id="{DC0313E9-0F9D-4DAB-BE56-55218E4949C0}" type="slidenum">
              <a:rPr lang="en-US" altLang="en-US" sz="1200">
                <a:solidFill>
                  <a:srgbClr val="FFFFFF"/>
                </a:solidFill>
                <a:latin typeface="Tw Cen MT" pitchFamily="34" charset="0"/>
              </a:rPr>
              <a:pPr eaLnBrk="1" hangingPunct="1">
                <a:lnSpc>
                  <a:spcPct val="80000"/>
                </a:lnSpc>
              </a:pPr>
              <a:t>67</a:t>
            </a:fld>
            <a:endParaRPr lang="en-US" altLang="en-US" sz="1200">
              <a:solidFill>
                <a:srgbClr val="FFFFFF"/>
              </a:solidFill>
              <a:latin typeface="Tw Cen MT" pitchFamily="34" charset="0"/>
            </a:endParaRPr>
          </a:p>
        </p:txBody>
      </p:sp>
      <p:sp>
        <p:nvSpPr>
          <p:cNvPr id="10" name="Right Arrow 9"/>
          <p:cNvSpPr/>
          <p:nvPr/>
        </p:nvSpPr>
        <p:spPr>
          <a:xfrm rot="3032688" flipH="1">
            <a:off x="2295525" y="2276475"/>
            <a:ext cx="1189038" cy="903288"/>
          </a:xfrm>
          <a:prstGeom prst="rightArrow">
            <a:avLst/>
          </a:prstGeom>
          <a:solidFill>
            <a:srgbClr val="2DA2BF">
              <a:alpha val="27843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1400" b="1">
                <a:solidFill>
                  <a:srgbClr val="FF0000"/>
                </a:solidFill>
                <a:latin typeface="Tw Cen MT" pitchFamily="34" charset="0"/>
              </a:rPr>
              <a:t>Better</a:t>
            </a:r>
          </a:p>
          <a:p>
            <a:pPr algn="ctr" eaLnBrk="1" hangingPunct="1"/>
            <a:r>
              <a:rPr lang="en-US" altLang="en-US" sz="1400" b="1">
                <a:solidFill>
                  <a:srgbClr val="FF0000"/>
                </a:solidFill>
                <a:latin typeface="Tw Cen MT" pitchFamily="34" charset="0"/>
              </a:rPr>
              <a:t>Methods</a:t>
            </a:r>
          </a:p>
        </p:txBody>
      </p:sp>
      <p:sp>
        <p:nvSpPr>
          <p:cNvPr id="57353" name="TextBox 10"/>
          <p:cNvSpPr txBox="1">
            <a:spLocks noChangeArrowheads="1"/>
          </p:cNvSpPr>
          <p:nvPr/>
        </p:nvSpPr>
        <p:spPr bwMode="auto">
          <a:xfrm>
            <a:off x="7105650" y="1830388"/>
            <a:ext cx="1790700" cy="2006600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1400">
                <a:latin typeface="Lucida Sans Unicode" pitchFamily="34" charset="0"/>
              </a:rPr>
              <a:t>Results are taken from avg. of all the hops (0 to 6 hops) with a 0% to 200% chaff rate (50% CR increments) injected to the target streams.</a:t>
            </a:r>
          </a:p>
        </p:txBody>
      </p:sp>
    </p:spTree>
    <p:extLst>
      <p:ext uri="{BB962C8B-B14F-4D97-AF65-F5344CB8AC3E}">
        <p14:creationId xmlns:p14="http://schemas.microsoft.com/office/powerpoint/2010/main" xmlns="" val="1948099955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Contents</a:t>
            </a:r>
          </a:p>
        </p:txBody>
      </p:sp>
      <p:sp>
        <p:nvSpPr>
          <p:cNvPr id="6150" name="Rectangle 6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>
                    <a:lumMod val="85000"/>
                  </a:schemeClr>
                </a:solidFill>
              </a:rPr>
              <a:t>Introduction</a:t>
            </a:r>
          </a:p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Stepping-Stone </a:t>
            </a:r>
            <a:r>
              <a:rPr lang="en-US" dirty="0" smtClean="0">
                <a:solidFill>
                  <a:schemeClr val="bg1">
                    <a:lumMod val="85000"/>
                  </a:schemeClr>
                </a:solidFill>
              </a:rPr>
              <a:t>Detection</a:t>
            </a:r>
          </a:p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Stepping-Stone Correlation</a:t>
            </a:r>
          </a:p>
          <a:p>
            <a:r>
              <a:rPr lang="en-US" b="1" dirty="0"/>
              <a:t>Protection at the End of the </a:t>
            </a:r>
            <a:r>
              <a:rPr lang="en-US" b="1" dirty="0" smtClean="0"/>
              <a:t>Chain</a:t>
            </a:r>
            <a:endParaRPr lang="en-US" b="1" dirty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2705119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42" name="Oval 14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81800" y="2819400"/>
            <a:ext cx="1981200" cy="1981200"/>
          </a:xfrm>
          <a:prstGeom prst="ellipse">
            <a:avLst/>
          </a:prstGeom>
          <a:solidFill>
            <a:schemeClr val="bg1">
              <a:alpha val="51000"/>
            </a:schemeClr>
          </a:solidFill>
          <a:ln w="19050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3315" name="Rectangle 2"/>
          <p:cNvSpPr>
            <a:spLocks noGrp="1" noChangeArrowheads="1"/>
          </p:cNvSpPr>
          <p:nvPr>
            <p:ph type="title"/>
            <p:custDataLst>
              <p:tags r:id="rId3"/>
            </p:custDataLst>
          </p:nvPr>
        </p:nvSpPr>
        <p:spPr>
          <a:xfrm>
            <a:off x="457200" y="381000"/>
            <a:ext cx="8229600" cy="990600"/>
          </a:xfrm>
        </p:spPr>
        <p:txBody>
          <a:bodyPr/>
          <a:lstStyle/>
          <a:p>
            <a:pPr eaLnBrk="1" hangingPunct="1"/>
            <a:r>
              <a:rPr lang="en-US" sz="3600" dirty="0" smtClean="0"/>
              <a:t>End-of-Chain Protection</a:t>
            </a:r>
          </a:p>
        </p:txBody>
      </p:sp>
      <p:sp>
        <p:nvSpPr>
          <p:cNvPr id="13322" name="Line 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V="1">
            <a:off x="3124200" y="2362200"/>
            <a:ext cx="838200" cy="1143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323" name="Line 10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4191000" y="2362200"/>
            <a:ext cx="838200" cy="1143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324" name="Line 11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 flipV="1">
            <a:off x="5486400" y="2362200"/>
            <a:ext cx="762000" cy="1143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325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6629400" y="2362200"/>
            <a:ext cx="838200" cy="10668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3326" name="Line 13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 flipV="1">
            <a:off x="1752600" y="3886200"/>
            <a:ext cx="914400" cy="0"/>
          </a:xfrm>
          <a:prstGeom prst="line">
            <a:avLst/>
          </a:prstGeom>
          <a:noFill/>
          <a:ln w="5080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48143" name="Rectangle 15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19200" y="5029200"/>
            <a:ext cx="716280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just">
              <a:spcBef>
                <a:spcPct val="20000"/>
              </a:spcBef>
              <a:buClr>
                <a:schemeClr val="tx2"/>
              </a:buClr>
              <a:buSzPct val="50000"/>
              <a:buFont typeface="Wingdings 2" pitchFamily="18" charset="2"/>
              <a:buNone/>
            </a:pPr>
            <a:r>
              <a:rPr lang="en-US" sz="2400" dirty="0"/>
              <a:t>It is much more important for a host to protect itself from being a victim.</a:t>
            </a:r>
          </a:p>
        </p:txBody>
      </p:sp>
      <p:pic>
        <p:nvPicPr>
          <p:cNvPr id="17" name="Picture 1" descr="D:\Desktop\Picture1.png"/>
          <p:cNvPicPr>
            <a:picLocks noChangeAspect="1" noChangeArrowheads="1"/>
          </p:cNvPicPr>
          <p:nvPr>
            <p:custDataLst>
              <p:tags r:id="rId10"/>
            </p:custDataLst>
          </p:nvPr>
        </p:nvPicPr>
        <p:blipFill>
          <a:blip r:embed="rId19" cstate="print"/>
          <a:srcRect l="5841" r="12383" b="12500"/>
          <a:stretch>
            <a:fillRect/>
          </a:stretch>
        </p:blipFill>
        <p:spPr bwMode="auto">
          <a:xfrm>
            <a:off x="609600" y="3352800"/>
            <a:ext cx="1066800" cy="1066800"/>
          </a:xfrm>
          <a:prstGeom prst="rect">
            <a:avLst/>
          </a:prstGeom>
          <a:noFill/>
        </p:spPr>
      </p:pic>
      <p:pic>
        <p:nvPicPr>
          <p:cNvPr id="18" name="Picture 2"/>
          <p:cNvPicPr>
            <a:picLocks noChangeAspect="1" noChangeArrowheads="1"/>
          </p:cNvPicPr>
          <p:nvPr>
            <p:custDataLst>
              <p:tags r:id="rId11"/>
            </p:custDataLst>
          </p:nvPr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2743200" y="3505200"/>
            <a:ext cx="89535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9" name="Picture 2"/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3505200" y="1524000"/>
            <a:ext cx="89535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0" name="Picture 2"/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4800600" y="3505200"/>
            <a:ext cx="89535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1" name="Picture 2"/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20" cstate="print"/>
          <a:srcRect/>
          <a:stretch>
            <a:fillRect/>
          </a:stretch>
        </p:blipFill>
        <p:spPr bwMode="auto">
          <a:xfrm>
            <a:off x="5943600" y="1524000"/>
            <a:ext cx="89535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3"/>
          <p:cNvPicPr>
            <a:picLocks noChangeAspect="1" noChangeArrowheads="1"/>
          </p:cNvPicPr>
          <p:nvPr>
            <p:custDataLst>
              <p:tags r:id="rId15"/>
            </p:custDataLst>
          </p:nvPr>
        </p:nvPicPr>
        <p:blipFill>
          <a:blip r:embed="rId21" cstate="print"/>
          <a:srcRect/>
          <a:stretch>
            <a:fillRect/>
          </a:stretch>
        </p:blipFill>
        <p:spPr bwMode="auto">
          <a:xfrm>
            <a:off x="7467600" y="3352800"/>
            <a:ext cx="838200" cy="10657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3" name="Slide Number Placeholder 22"/>
          <p:cNvSpPr>
            <a:spLocks noGrp="1"/>
          </p:cNvSpPr>
          <p:nvPr>
            <p:ph type="sldNum" sz="quarter" idx="12"/>
            <p:custDataLst>
              <p:tags r:id="rId16"/>
            </p:custDataLst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69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xmlns="" val="22533243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Stepping Stone Detection</a:t>
            </a:r>
          </a:p>
        </p:txBody>
      </p:sp>
      <p:sp>
        <p:nvSpPr>
          <p:cNvPr id="55299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/>
              <a:t>Examine the contents</a:t>
            </a:r>
          </a:p>
          <a:p>
            <a:r>
              <a:rPr lang="en-US"/>
              <a:t>Encrypted communication made it more difficult</a:t>
            </a:r>
          </a:p>
          <a:p>
            <a:r>
              <a:rPr lang="en-US"/>
              <a:t>Compare correlated packet patterns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7</a:t>
            </a:fld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2"/>
          <p:cNvSpPr>
            <a:spLocks noChangeArrowheads="1"/>
          </p:cNvSpPr>
          <p:nvPr/>
        </p:nvSpPr>
        <p:spPr bwMode="auto">
          <a:xfrm>
            <a:off x="609600" y="3581400"/>
            <a:ext cx="7924800" cy="1905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endParaRPr lang="en-US" altLang="en-US"/>
          </a:p>
        </p:txBody>
      </p:sp>
      <p:sp>
        <p:nvSpPr>
          <p:cNvPr id="1433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3600" smtClean="0"/>
              <a:t>End-of-Chain Protection</a:t>
            </a:r>
          </a:p>
        </p:txBody>
      </p:sp>
      <p:pic>
        <p:nvPicPr>
          <p:cNvPr id="50179" name="Picture 3" descr="g017109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990600" y="4495800"/>
            <a:ext cx="792163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0" name="Picture 4" descr="g017109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657600" y="1905000"/>
            <a:ext cx="792163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1" name="Picture 5" descr="g017109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562600" y="3886200"/>
            <a:ext cx="792163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2" name="Picture 6" descr="g017109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096000" y="1905000"/>
            <a:ext cx="792163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3" name="Picture 7" descr="j019538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flipH="1">
            <a:off x="1066800" y="1828800"/>
            <a:ext cx="677863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345" name="Picture 8" descr="g017109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343400" y="5867400"/>
            <a:ext cx="792163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5" name="Line 9"/>
          <p:cNvSpPr>
            <a:spLocks noChangeShapeType="1"/>
          </p:cNvSpPr>
          <p:nvPr/>
        </p:nvSpPr>
        <p:spPr bwMode="auto">
          <a:xfrm flipV="1">
            <a:off x="5181600" y="4953000"/>
            <a:ext cx="2057400" cy="10668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6" name="Line 10"/>
          <p:cNvSpPr>
            <a:spLocks noChangeShapeType="1"/>
          </p:cNvSpPr>
          <p:nvPr/>
        </p:nvSpPr>
        <p:spPr bwMode="auto">
          <a:xfrm>
            <a:off x="4495800" y="2133600"/>
            <a:ext cx="15240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7" name="Line 11"/>
          <p:cNvSpPr>
            <a:spLocks noChangeShapeType="1"/>
          </p:cNvSpPr>
          <p:nvPr/>
        </p:nvSpPr>
        <p:spPr bwMode="auto">
          <a:xfrm flipV="1">
            <a:off x="4419600" y="2438400"/>
            <a:ext cx="1905000" cy="533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8" name="Line 12"/>
          <p:cNvSpPr>
            <a:spLocks noChangeShapeType="1"/>
          </p:cNvSpPr>
          <p:nvPr/>
        </p:nvSpPr>
        <p:spPr bwMode="auto">
          <a:xfrm>
            <a:off x="4495800" y="3276600"/>
            <a:ext cx="990600" cy="6096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89" name="Line 13"/>
          <p:cNvSpPr>
            <a:spLocks noChangeShapeType="1"/>
          </p:cNvSpPr>
          <p:nvPr/>
        </p:nvSpPr>
        <p:spPr bwMode="auto">
          <a:xfrm flipV="1">
            <a:off x="1981200" y="2133600"/>
            <a:ext cx="16002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0" name="Oval 14"/>
          <p:cNvSpPr>
            <a:spLocks noChangeArrowheads="1"/>
          </p:cNvSpPr>
          <p:nvPr/>
        </p:nvSpPr>
        <p:spPr bwMode="auto">
          <a:xfrm>
            <a:off x="3810000" y="5029200"/>
            <a:ext cx="1752600" cy="1752600"/>
          </a:xfrm>
          <a:prstGeom prst="ellips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endParaRPr lang="en-US" altLang="en-US"/>
          </a:p>
        </p:txBody>
      </p:sp>
      <p:pic>
        <p:nvPicPr>
          <p:cNvPr id="50191" name="Picture 15" descr="g017109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39000" y="4495800"/>
            <a:ext cx="792163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92" name="Picture 16" descr="g017109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743200" y="3962400"/>
            <a:ext cx="792163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93" name="Picture 17" descr="g017109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657600" y="2895600"/>
            <a:ext cx="792163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94" name="Line 18"/>
          <p:cNvSpPr>
            <a:spLocks noChangeShapeType="1"/>
          </p:cNvSpPr>
          <p:nvPr/>
        </p:nvSpPr>
        <p:spPr bwMode="auto">
          <a:xfrm>
            <a:off x="1828800" y="4953000"/>
            <a:ext cx="2362200" cy="10668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5" name="Line 19"/>
          <p:cNvSpPr>
            <a:spLocks noChangeShapeType="1"/>
          </p:cNvSpPr>
          <p:nvPr/>
        </p:nvSpPr>
        <p:spPr bwMode="auto">
          <a:xfrm>
            <a:off x="3429000" y="4419600"/>
            <a:ext cx="1066800" cy="14478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0196" name="Line 20"/>
          <p:cNvSpPr>
            <a:spLocks noChangeShapeType="1"/>
          </p:cNvSpPr>
          <p:nvPr/>
        </p:nvSpPr>
        <p:spPr bwMode="auto">
          <a:xfrm flipH="1">
            <a:off x="4800600" y="4419600"/>
            <a:ext cx="838200" cy="12954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358" name="Text Box 23"/>
          <p:cNvSpPr txBox="1">
            <a:spLocks noChangeArrowheads="1"/>
          </p:cNvSpPr>
          <p:nvPr/>
        </p:nvSpPr>
        <p:spPr bwMode="auto">
          <a:xfrm>
            <a:off x="609600" y="3581400"/>
            <a:ext cx="1828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/>
              <a:t>Visible Hosts</a:t>
            </a:r>
          </a:p>
        </p:txBody>
      </p:sp>
      <p:sp>
        <p:nvSpPr>
          <p:cNvPr id="14359" name="TextBox 24"/>
          <p:cNvSpPr txBox="1">
            <a:spLocks noChangeArrowheads="1"/>
          </p:cNvSpPr>
          <p:nvPr/>
        </p:nvSpPr>
        <p:spPr bwMode="auto">
          <a:xfrm>
            <a:off x="914400" y="2590800"/>
            <a:ext cx="1219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Attacker</a:t>
            </a:r>
          </a:p>
        </p:txBody>
      </p:sp>
      <p:sp>
        <p:nvSpPr>
          <p:cNvPr id="14360" name="TextBox 25"/>
          <p:cNvSpPr txBox="1">
            <a:spLocks noChangeArrowheads="1"/>
          </p:cNvSpPr>
          <p:nvPr/>
        </p:nvSpPr>
        <p:spPr bwMode="auto">
          <a:xfrm>
            <a:off x="4267200" y="6324600"/>
            <a:ext cx="1219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Victim</a:t>
            </a:r>
          </a:p>
        </p:txBody>
      </p:sp>
      <p:sp>
        <p:nvSpPr>
          <p:cNvPr id="14361" name="TextBox 26"/>
          <p:cNvSpPr txBox="1">
            <a:spLocks noChangeArrowheads="1"/>
          </p:cNvSpPr>
          <p:nvPr/>
        </p:nvSpPr>
        <p:spPr bwMode="auto">
          <a:xfrm>
            <a:off x="4267200" y="1600200"/>
            <a:ext cx="2057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Connection Chain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B53B7C0-C3C7-47E2-9FE1-6DF695AEBD45}" type="slidenum">
              <a:rPr lang="en-US" smtClean="0"/>
              <a:pPr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828115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0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0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50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50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01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0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50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50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501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50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50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50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50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50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50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50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185" grpId="0" animBg="1"/>
      <p:bldP spid="50186" grpId="0" animBg="1"/>
      <p:bldP spid="50187" grpId="0" animBg="1"/>
      <p:bldP spid="50188" grpId="0" animBg="1"/>
      <p:bldP spid="50189" grpId="0" animBg="1"/>
      <p:bldP spid="50190" grpId="0" animBg="1"/>
      <p:bldP spid="50194" grpId="0" animBg="1"/>
      <p:bldP spid="50195" grpId="0" animBg="1"/>
      <p:bldP spid="50196" grpId="0" animBg="1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标题 1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 sz="3600" smtClean="0"/>
              <a:t>Hypothesis</a:t>
            </a:r>
          </a:p>
        </p:txBody>
      </p:sp>
      <p:sp>
        <p:nvSpPr>
          <p:cNvPr id="16387" name="内容占位符 2"/>
          <p:cNvSpPr>
            <a:spLocks noGrp="1"/>
          </p:cNvSpPr>
          <p:nvPr>
            <p:ph idx="4294967295"/>
          </p:nvPr>
        </p:nvSpPr>
        <p:spPr>
          <a:xfrm>
            <a:off x="533400" y="1752600"/>
            <a:ext cx="8229600" cy="4686300"/>
          </a:xfrm>
        </p:spPr>
        <p:txBody>
          <a:bodyPr/>
          <a:lstStyle/>
          <a:p>
            <a:pPr algn="just" eaLnBrk="1" hangingPunct="1"/>
            <a:r>
              <a:rPr lang="en-US" altLang="en-US" sz="2400" smtClean="0"/>
              <a:t>There is no valid reason for normal users to use a long connection chain for remote login such as SSH connection. </a:t>
            </a:r>
          </a:p>
          <a:p>
            <a:pPr algn="just" eaLnBrk="1" hangingPunct="1"/>
            <a:endParaRPr lang="en-US" altLang="en-US" sz="2400" smtClean="0"/>
          </a:p>
          <a:p>
            <a:pPr algn="just" eaLnBrk="1" hangingPunct="1"/>
            <a:r>
              <a:rPr lang="en-US" altLang="en-US" sz="2400" smtClean="0"/>
              <a:t>If we can discriminate long connection chains from short connection chains, then we can identify intruders from normal users.</a:t>
            </a:r>
            <a:endParaRPr lang="en-US" altLang="en-US" sz="2000" smtClean="0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0F4A8A-2F35-49F5-92AD-25014410477F}" type="slidenum">
              <a:rPr lang="en-US" smtClean="0"/>
              <a:pPr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2788745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3600" smtClean="0"/>
              <a:t>Round-trip Time Can Be Used</a:t>
            </a:r>
          </a:p>
        </p:txBody>
      </p:sp>
      <p:sp>
        <p:nvSpPr>
          <p:cNvPr id="17411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pPr algn="just" eaLnBrk="1" hangingPunct="1"/>
            <a:r>
              <a:rPr lang="en-US" altLang="en-US" sz="2400" smtClean="0"/>
              <a:t>If we can compute the round-trip time (RTT) of packets, we can estimate the length of the connection chain.</a:t>
            </a:r>
          </a:p>
          <a:p>
            <a:pPr algn="just" eaLnBrk="1" hangingPunct="1"/>
            <a:endParaRPr lang="en-US" altLang="en-US" sz="2400" smtClean="0"/>
          </a:p>
          <a:p>
            <a:pPr algn="just" eaLnBrk="1" hangingPunct="1"/>
            <a:r>
              <a:rPr lang="en-US" altLang="en-US" sz="2400" smtClean="0"/>
              <a:t>Computing downstream RTT is possible, but it is very difficult to compute upstream RTT.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72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558375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Line 4"/>
          <p:cNvSpPr>
            <a:spLocks noChangeShapeType="1"/>
          </p:cNvSpPr>
          <p:nvPr/>
        </p:nvSpPr>
        <p:spPr bwMode="auto">
          <a:xfrm>
            <a:off x="1828800" y="1981200"/>
            <a:ext cx="0" cy="1828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6" name="Line 8"/>
          <p:cNvSpPr>
            <a:spLocks noChangeShapeType="1"/>
          </p:cNvSpPr>
          <p:nvPr/>
        </p:nvSpPr>
        <p:spPr bwMode="auto">
          <a:xfrm>
            <a:off x="1828800" y="2286000"/>
            <a:ext cx="1752600" cy="152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7" name="Line 9"/>
          <p:cNvSpPr>
            <a:spLocks noChangeShapeType="1"/>
          </p:cNvSpPr>
          <p:nvPr/>
        </p:nvSpPr>
        <p:spPr bwMode="auto">
          <a:xfrm>
            <a:off x="3581400" y="2438400"/>
            <a:ext cx="1752600" cy="152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8" name="Line 10"/>
          <p:cNvSpPr>
            <a:spLocks noChangeShapeType="1"/>
          </p:cNvSpPr>
          <p:nvPr/>
        </p:nvSpPr>
        <p:spPr bwMode="auto">
          <a:xfrm>
            <a:off x="5334000" y="2590800"/>
            <a:ext cx="1752600" cy="152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59" name="Line 11"/>
          <p:cNvSpPr>
            <a:spLocks noChangeShapeType="1"/>
          </p:cNvSpPr>
          <p:nvPr/>
        </p:nvSpPr>
        <p:spPr bwMode="auto">
          <a:xfrm flipV="1">
            <a:off x="5334000" y="2743200"/>
            <a:ext cx="1752600" cy="76200"/>
          </a:xfrm>
          <a:prstGeom prst="line">
            <a:avLst/>
          </a:prstGeom>
          <a:noFill/>
          <a:ln w="25400">
            <a:solidFill>
              <a:srgbClr val="009900"/>
            </a:solidFill>
            <a:round/>
            <a:headEnd type="triangle" w="lg" len="lg"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0" name="Line 12"/>
          <p:cNvSpPr>
            <a:spLocks noChangeShapeType="1"/>
          </p:cNvSpPr>
          <p:nvPr/>
        </p:nvSpPr>
        <p:spPr bwMode="auto">
          <a:xfrm flipV="1">
            <a:off x="3581400" y="2819400"/>
            <a:ext cx="1752600" cy="76200"/>
          </a:xfrm>
          <a:prstGeom prst="line">
            <a:avLst/>
          </a:prstGeom>
          <a:noFill/>
          <a:ln w="25400">
            <a:solidFill>
              <a:srgbClr val="009900"/>
            </a:solidFill>
            <a:round/>
            <a:headEnd type="triangle" w="lg" len="lg"/>
            <a:tailEnd type="non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1" name="Line 13"/>
          <p:cNvSpPr>
            <a:spLocks noChangeShapeType="1"/>
          </p:cNvSpPr>
          <p:nvPr/>
        </p:nvSpPr>
        <p:spPr bwMode="auto">
          <a:xfrm flipV="1">
            <a:off x="1828800" y="2895600"/>
            <a:ext cx="1752600" cy="76200"/>
          </a:xfrm>
          <a:prstGeom prst="line">
            <a:avLst/>
          </a:prstGeom>
          <a:noFill/>
          <a:ln w="25400">
            <a:solidFill>
              <a:srgbClr val="009900"/>
            </a:solidFill>
            <a:round/>
            <a:headEnd type="triangle" w="lg" len="lg"/>
            <a:tailEnd type="non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7662" name="Rectangle 14"/>
          <p:cNvSpPr>
            <a:spLocks noChangeArrowheads="1"/>
          </p:cNvSpPr>
          <p:nvPr/>
        </p:nvSpPr>
        <p:spPr bwMode="auto">
          <a:xfrm>
            <a:off x="1676400" y="2286000"/>
            <a:ext cx="76200" cy="6858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endParaRPr lang="en-US" altLang="en-US"/>
          </a:p>
        </p:txBody>
      </p:sp>
      <p:sp>
        <p:nvSpPr>
          <p:cNvPr id="18442" name="TextBox 43"/>
          <p:cNvSpPr txBox="1">
            <a:spLocks noChangeArrowheads="1"/>
          </p:cNvSpPr>
          <p:nvPr/>
        </p:nvSpPr>
        <p:spPr bwMode="auto">
          <a:xfrm>
            <a:off x="5486400" y="2133600"/>
            <a:ext cx="1066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Request</a:t>
            </a:r>
          </a:p>
        </p:txBody>
      </p:sp>
      <p:sp>
        <p:nvSpPr>
          <p:cNvPr id="18443" name="TextBox 44"/>
          <p:cNvSpPr txBox="1">
            <a:spLocks noChangeArrowheads="1"/>
          </p:cNvSpPr>
          <p:nvPr/>
        </p:nvSpPr>
        <p:spPr bwMode="auto">
          <a:xfrm>
            <a:off x="2438400" y="3048000"/>
            <a:ext cx="838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Reply</a:t>
            </a:r>
          </a:p>
        </p:txBody>
      </p:sp>
      <p:sp>
        <p:nvSpPr>
          <p:cNvPr id="18444" name="TextBox 45"/>
          <p:cNvSpPr txBox="1">
            <a:spLocks noChangeArrowheads="1"/>
          </p:cNvSpPr>
          <p:nvPr/>
        </p:nvSpPr>
        <p:spPr bwMode="auto">
          <a:xfrm>
            <a:off x="1447800" y="1600200"/>
            <a:ext cx="1066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Host 1</a:t>
            </a:r>
          </a:p>
        </p:txBody>
      </p:sp>
      <p:sp>
        <p:nvSpPr>
          <p:cNvPr id="18445" name="TextBox 46"/>
          <p:cNvSpPr txBox="1">
            <a:spLocks noChangeArrowheads="1"/>
          </p:cNvSpPr>
          <p:nvPr/>
        </p:nvSpPr>
        <p:spPr bwMode="auto">
          <a:xfrm>
            <a:off x="3124200" y="1600200"/>
            <a:ext cx="1066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Host 2</a:t>
            </a:r>
          </a:p>
        </p:txBody>
      </p:sp>
      <p:sp>
        <p:nvSpPr>
          <p:cNvPr id="18446" name="TextBox 47"/>
          <p:cNvSpPr txBox="1">
            <a:spLocks noChangeArrowheads="1"/>
          </p:cNvSpPr>
          <p:nvPr/>
        </p:nvSpPr>
        <p:spPr bwMode="auto">
          <a:xfrm>
            <a:off x="4876800" y="1600200"/>
            <a:ext cx="1066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Host 3</a:t>
            </a:r>
          </a:p>
        </p:txBody>
      </p:sp>
      <p:sp>
        <p:nvSpPr>
          <p:cNvPr id="18447" name="TextBox 48"/>
          <p:cNvSpPr txBox="1">
            <a:spLocks noChangeArrowheads="1"/>
          </p:cNvSpPr>
          <p:nvPr/>
        </p:nvSpPr>
        <p:spPr bwMode="auto">
          <a:xfrm>
            <a:off x="6629400" y="1600200"/>
            <a:ext cx="1066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Host 4</a:t>
            </a:r>
          </a:p>
        </p:txBody>
      </p:sp>
      <p:sp>
        <p:nvSpPr>
          <p:cNvPr id="18448" name="TextBox 50"/>
          <p:cNvSpPr txBox="1">
            <a:spLocks noChangeArrowheads="1"/>
          </p:cNvSpPr>
          <p:nvPr/>
        </p:nvSpPr>
        <p:spPr bwMode="auto">
          <a:xfrm>
            <a:off x="914400" y="2438400"/>
            <a:ext cx="838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RTT</a:t>
            </a:r>
          </a:p>
        </p:txBody>
      </p:sp>
      <p:sp>
        <p:nvSpPr>
          <p:cNvPr id="18449" name="Line 4"/>
          <p:cNvSpPr>
            <a:spLocks noChangeShapeType="1"/>
          </p:cNvSpPr>
          <p:nvPr/>
        </p:nvSpPr>
        <p:spPr bwMode="auto">
          <a:xfrm>
            <a:off x="5334000" y="1981200"/>
            <a:ext cx="0" cy="1828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0" name="Line 4"/>
          <p:cNvSpPr>
            <a:spLocks noChangeShapeType="1"/>
          </p:cNvSpPr>
          <p:nvPr/>
        </p:nvSpPr>
        <p:spPr bwMode="auto">
          <a:xfrm>
            <a:off x="3581400" y="1981200"/>
            <a:ext cx="0" cy="1828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1" name="Line 4"/>
          <p:cNvSpPr>
            <a:spLocks noChangeShapeType="1"/>
          </p:cNvSpPr>
          <p:nvPr/>
        </p:nvSpPr>
        <p:spPr bwMode="auto">
          <a:xfrm>
            <a:off x="7086600" y="1981200"/>
            <a:ext cx="0" cy="18288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8452" name="TextBox 53"/>
          <p:cNvSpPr txBox="1">
            <a:spLocks noChangeArrowheads="1"/>
          </p:cNvSpPr>
          <p:nvPr/>
        </p:nvSpPr>
        <p:spPr bwMode="auto">
          <a:xfrm>
            <a:off x="1447800" y="3886200"/>
            <a:ext cx="838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Time</a:t>
            </a:r>
          </a:p>
        </p:txBody>
      </p:sp>
      <p:sp>
        <p:nvSpPr>
          <p:cNvPr id="12309" name="TextBox 48"/>
          <p:cNvSpPr txBox="1">
            <a:spLocks noChangeArrowheads="1"/>
          </p:cNvSpPr>
          <p:nvPr/>
        </p:nvSpPr>
        <p:spPr bwMode="auto">
          <a:xfrm>
            <a:off x="609600" y="609600"/>
            <a:ext cx="6324600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3600" dirty="0">
                <a:latin typeface="+mj-lt"/>
              </a:rPr>
              <a:t>Downstream RTT</a:t>
            </a:r>
          </a:p>
        </p:txBody>
      </p:sp>
      <p:sp>
        <p:nvSpPr>
          <p:cNvPr id="23" name="Rectangle 3"/>
          <p:cNvSpPr txBox="1">
            <a:spLocks noChangeArrowheads="1"/>
          </p:cNvSpPr>
          <p:nvPr/>
        </p:nvSpPr>
        <p:spPr bwMode="auto">
          <a:xfrm>
            <a:off x="762000" y="4724400"/>
            <a:ext cx="8229600" cy="1219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just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kern="0" dirty="0">
                <a:latin typeface="+mn-lt"/>
                <a:cs typeface="+mn-cs"/>
              </a:rPr>
              <a:t>Measuring downstream RTT is feasible.</a:t>
            </a:r>
          </a:p>
          <a:p>
            <a:pPr marL="342900" indent="-342900" algn="just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kern="0" dirty="0">
                <a:latin typeface="+mn-lt"/>
                <a:cs typeface="+mn-cs"/>
              </a:rPr>
              <a:t>But measuring upstream RTT is very difficult.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73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222416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7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7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7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27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76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276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56" grpId="0" animBg="1"/>
      <p:bldP spid="27657" grpId="0" animBg="1"/>
      <p:bldP spid="27658" grpId="0" animBg="1"/>
      <p:bldP spid="27659" grpId="0" animBg="1"/>
      <p:bldP spid="27660" grpId="0" animBg="1"/>
      <p:bldP spid="27661" grpId="0" animBg="1"/>
      <p:bldP spid="27662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44"/>
          <p:cNvSpPr>
            <a:spLocks noChangeArrowheads="1"/>
          </p:cNvSpPr>
          <p:nvPr/>
        </p:nvSpPr>
        <p:spPr bwMode="auto">
          <a:xfrm>
            <a:off x="914400" y="3962400"/>
            <a:ext cx="7010400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endParaRPr lang="en-US" altLang="en-US" sz="1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459" name="Rectangle 43"/>
          <p:cNvSpPr>
            <a:spLocks noChangeArrowheads="1"/>
          </p:cNvSpPr>
          <p:nvPr/>
        </p:nvSpPr>
        <p:spPr bwMode="auto">
          <a:xfrm>
            <a:off x="914400" y="2590800"/>
            <a:ext cx="7010400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endParaRPr lang="en-US" altLang="en-US" sz="1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460" name="Line 3"/>
          <p:cNvSpPr>
            <a:spLocks noChangeShapeType="1"/>
          </p:cNvSpPr>
          <p:nvPr/>
        </p:nvSpPr>
        <p:spPr bwMode="auto">
          <a:xfrm>
            <a:off x="1828800" y="1752600"/>
            <a:ext cx="0" cy="3581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1" name="Line 4"/>
          <p:cNvSpPr>
            <a:spLocks noChangeShapeType="1"/>
          </p:cNvSpPr>
          <p:nvPr/>
        </p:nvSpPr>
        <p:spPr bwMode="auto">
          <a:xfrm>
            <a:off x="3581400" y="1752600"/>
            <a:ext cx="0" cy="3581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2" name="Line 5"/>
          <p:cNvSpPr>
            <a:spLocks noChangeShapeType="1"/>
          </p:cNvSpPr>
          <p:nvPr/>
        </p:nvSpPr>
        <p:spPr bwMode="auto">
          <a:xfrm>
            <a:off x="5334000" y="1752600"/>
            <a:ext cx="0" cy="3581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3" name="Line 6"/>
          <p:cNvSpPr>
            <a:spLocks noChangeShapeType="1"/>
          </p:cNvSpPr>
          <p:nvPr/>
        </p:nvSpPr>
        <p:spPr bwMode="auto">
          <a:xfrm>
            <a:off x="7086600" y="1752600"/>
            <a:ext cx="0" cy="35814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4" name="Line 15"/>
          <p:cNvSpPr>
            <a:spLocks noChangeShapeType="1"/>
          </p:cNvSpPr>
          <p:nvPr/>
        </p:nvSpPr>
        <p:spPr bwMode="auto">
          <a:xfrm>
            <a:off x="1828800" y="2133600"/>
            <a:ext cx="1752600" cy="152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5" name="Line 16"/>
          <p:cNvSpPr>
            <a:spLocks noChangeShapeType="1"/>
          </p:cNvSpPr>
          <p:nvPr/>
        </p:nvSpPr>
        <p:spPr bwMode="auto">
          <a:xfrm>
            <a:off x="3581400" y="2286000"/>
            <a:ext cx="1752600" cy="152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6" name="Line 17"/>
          <p:cNvSpPr>
            <a:spLocks noChangeShapeType="1"/>
          </p:cNvSpPr>
          <p:nvPr/>
        </p:nvSpPr>
        <p:spPr bwMode="auto">
          <a:xfrm>
            <a:off x="5334000" y="2438400"/>
            <a:ext cx="1752600" cy="152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7" name="Line 18"/>
          <p:cNvSpPr>
            <a:spLocks noChangeShapeType="1"/>
          </p:cNvSpPr>
          <p:nvPr/>
        </p:nvSpPr>
        <p:spPr bwMode="auto">
          <a:xfrm flipV="1">
            <a:off x="5334000" y="2590800"/>
            <a:ext cx="1752600" cy="152400"/>
          </a:xfrm>
          <a:prstGeom prst="line">
            <a:avLst/>
          </a:prstGeom>
          <a:noFill/>
          <a:ln w="25400">
            <a:solidFill>
              <a:srgbClr val="009900"/>
            </a:solidFill>
            <a:prstDash val="sysDash"/>
            <a:round/>
            <a:headEnd type="triangle" w="lg" len="lg"/>
            <a:tailEnd type="non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8" name="Line 19"/>
          <p:cNvSpPr>
            <a:spLocks noChangeShapeType="1"/>
          </p:cNvSpPr>
          <p:nvPr/>
        </p:nvSpPr>
        <p:spPr bwMode="auto">
          <a:xfrm flipV="1">
            <a:off x="3581400" y="2743200"/>
            <a:ext cx="1752600" cy="152400"/>
          </a:xfrm>
          <a:prstGeom prst="line">
            <a:avLst/>
          </a:prstGeom>
          <a:noFill/>
          <a:ln w="25400">
            <a:solidFill>
              <a:srgbClr val="009900"/>
            </a:solidFill>
            <a:prstDash val="sysDash"/>
            <a:round/>
            <a:headEnd type="triangle" w="lg" len="lg"/>
            <a:tailEnd type="non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69" name="Line 20"/>
          <p:cNvSpPr>
            <a:spLocks noChangeShapeType="1"/>
          </p:cNvSpPr>
          <p:nvPr/>
        </p:nvSpPr>
        <p:spPr bwMode="auto">
          <a:xfrm flipV="1">
            <a:off x="1828800" y="2895600"/>
            <a:ext cx="1752600" cy="152400"/>
          </a:xfrm>
          <a:prstGeom prst="line">
            <a:avLst/>
          </a:prstGeom>
          <a:noFill/>
          <a:ln w="25400">
            <a:solidFill>
              <a:srgbClr val="009900"/>
            </a:solidFill>
            <a:prstDash val="sysDash"/>
            <a:round/>
            <a:headEnd type="triangle" w="lg" len="lg"/>
            <a:tailEnd type="non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9470" name="Group 21"/>
          <p:cNvGrpSpPr>
            <a:grpSpLocks/>
          </p:cNvGrpSpPr>
          <p:nvPr/>
        </p:nvGrpSpPr>
        <p:grpSpPr bwMode="auto">
          <a:xfrm>
            <a:off x="1828800" y="3962400"/>
            <a:ext cx="5257800" cy="685800"/>
            <a:chOff x="1104" y="2544"/>
            <a:chExt cx="3312" cy="432"/>
          </a:xfrm>
        </p:grpSpPr>
        <p:sp>
          <p:nvSpPr>
            <p:cNvPr id="19491" name="Line 22"/>
            <p:cNvSpPr>
              <a:spLocks noChangeShapeType="1"/>
            </p:cNvSpPr>
            <p:nvPr/>
          </p:nvSpPr>
          <p:spPr bwMode="auto">
            <a:xfrm>
              <a:off x="1104" y="2544"/>
              <a:ext cx="1104" cy="9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2" name="Line 23"/>
            <p:cNvSpPr>
              <a:spLocks noChangeShapeType="1"/>
            </p:cNvSpPr>
            <p:nvPr/>
          </p:nvSpPr>
          <p:spPr bwMode="auto">
            <a:xfrm>
              <a:off x="2208" y="2640"/>
              <a:ext cx="1104" cy="9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3" name="Line 24"/>
            <p:cNvSpPr>
              <a:spLocks noChangeShapeType="1"/>
            </p:cNvSpPr>
            <p:nvPr/>
          </p:nvSpPr>
          <p:spPr bwMode="auto">
            <a:xfrm>
              <a:off x="3312" y="2736"/>
              <a:ext cx="1104" cy="9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4" name="Line 25"/>
            <p:cNvSpPr>
              <a:spLocks noChangeShapeType="1"/>
            </p:cNvSpPr>
            <p:nvPr/>
          </p:nvSpPr>
          <p:spPr bwMode="auto">
            <a:xfrm flipV="1">
              <a:off x="3312" y="2832"/>
              <a:ext cx="1104" cy="48"/>
            </a:xfrm>
            <a:prstGeom prst="line">
              <a:avLst/>
            </a:prstGeom>
            <a:noFill/>
            <a:ln w="25400">
              <a:solidFill>
                <a:srgbClr val="009900"/>
              </a:solidFill>
              <a:prstDash val="sysDash"/>
              <a:round/>
              <a:headEnd type="triangle" w="lg" len="lg"/>
              <a:tailEnd type="non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5" name="Line 26"/>
            <p:cNvSpPr>
              <a:spLocks noChangeShapeType="1"/>
            </p:cNvSpPr>
            <p:nvPr/>
          </p:nvSpPr>
          <p:spPr bwMode="auto">
            <a:xfrm flipV="1">
              <a:off x="2208" y="2880"/>
              <a:ext cx="1104" cy="48"/>
            </a:xfrm>
            <a:prstGeom prst="line">
              <a:avLst/>
            </a:prstGeom>
            <a:noFill/>
            <a:ln w="25400">
              <a:solidFill>
                <a:srgbClr val="009900"/>
              </a:solidFill>
              <a:prstDash val="sysDash"/>
              <a:round/>
              <a:headEnd type="triangle" w="lg" len="lg"/>
              <a:tailEnd type="non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96" name="Line 27"/>
            <p:cNvSpPr>
              <a:spLocks noChangeShapeType="1"/>
            </p:cNvSpPr>
            <p:nvPr/>
          </p:nvSpPr>
          <p:spPr bwMode="auto">
            <a:xfrm flipV="1">
              <a:off x="1104" y="2928"/>
              <a:ext cx="1104" cy="48"/>
            </a:xfrm>
            <a:prstGeom prst="line">
              <a:avLst/>
            </a:prstGeom>
            <a:noFill/>
            <a:ln w="25400">
              <a:solidFill>
                <a:srgbClr val="009900"/>
              </a:solidFill>
              <a:prstDash val="sysDash"/>
              <a:round/>
              <a:headEnd type="triangle" w="lg" len="lg"/>
              <a:tailEnd type="non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71" name="Rectangle 46"/>
          <p:cNvSpPr>
            <a:spLocks noChangeArrowheads="1"/>
          </p:cNvSpPr>
          <p:nvPr/>
        </p:nvSpPr>
        <p:spPr bwMode="auto">
          <a:xfrm>
            <a:off x="914400" y="3048000"/>
            <a:ext cx="7010400" cy="914400"/>
          </a:xfrm>
          <a:prstGeom prst="rect">
            <a:avLst/>
          </a:prstGeom>
          <a:noFill/>
          <a:ln w="158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endParaRPr lang="en-US" altLang="en-US" sz="14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472" name="Text Box 51"/>
          <p:cNvSpPr txBox="1">
            <a:spLocks noChangeArrowheads="1"/>
          </p:cNvSpPr>
          <p:nvPr/>
        </p:nvSpPr>
        <p:spPr bwMode="auto">
          <a:xfrm>
            <a:off x="990600" y="3200400"/>
            <a:ext cx="4572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40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?</a:t>
            </a:r>
          </a:p>
        </p:txBody>
      </p:sp>
      <p:sp>
        <p:nvSpPr>
          <p:cNvPr id="19473" name="Line 52"/>
          <p:cNvSpPr>
            <a:spLocks noChangeShapeType="1"/>
          </p:cNvSpPr>
          <p:nvPr/>
        </p:nvSpPr>
        <p:spPr bwMode="auto">
          <a:xfrm flipH="1">
            <a:off x="8077200" y="2590800"/>
            <a:ext cx="381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4" name="Line 53"/>
          <p:cNvSpPr>
            <a:spLocks noChangeShapeType="1"/>
          </p:cNvSpPr>
          <p:nvPr/>
        </p:nvSpPr>
        <p:spPr bwMode="auto">
          <a:xfrm flipH="1">
            <a:off x="8077200" y="4419600"/>
            <a:ext cx="3810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475" name="TextBox 34"/>
          <p:cNvSpPr txBox="1">
            <a:spLocks noChangeArrowheads="1"/>
          </p:cNvSpPr>
          <p:nvPr/>
        </p:nvSpPr>
        <p:spPr bwMode="auto">
          <a:xfrm>
            <a:off x="1524000" y="1371600"/>
            <a:ext cx="1066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400">
                <a:latin typeface="Times New Roman" pitchFamily="18" charset="0"/>
                <a:cs typeface="Times New Roman" pitchFamily="18" charset="0"/>
              </a:rPr>
              <a:t>Host 1</a:t>
            </a:r>
          </a:p>
        </p:txBody>
      </p:sp>
      <p:sp>
        <p:nvSpPr>
          <p:cNvPr id="19476" name="TextBox 35"/>
          <p:cNvSpPr txBox="1">
            <a:spLocks noChangeArrowheads="1"/>
          </p:cNvSpPr>
          <p:nvPr/>
        </p:nvSpPr>
        <p:spPr bwMode="auto">
          <a:xfrm>
            <a:off x="3200400" y="1371600"/>
            <a:ext cx="1066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400">
                <a:latin typeface="Times New Roman" pitchFamily="18" charset="0"/>
                <a:cs typeface="Times New Roman" pitchFamily="18" charset="0"/>
              </a:rPr>
              <a:t>Host 2</a:t>
            </a:r>
          </a:p>
        </p:txBody>
      </p:sp>
      <p:sp>
        <p:nvSpPr>
          <p:cNvPr id="19477" name="TextBox 36"/>
          <p:cNvSpPr txBox="1">
            <a:spLocks noChangeArrowheads="1"/>
          </p:cNvSpPr>
          <p:nvPr/>
        </p:nvSpPr>
        <p:spPr bwMode="auto">
          <a:xfrm>
            <a:off x="4953000" y="1371600"/>
            <a:ext cx="1066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400">
                <a:latin typeface="Times New Roman" pitchFamily="18" charset="0"/>
                <a:cs typeface="Times New Roman" pitchFamily="18" charset="0"/>
              </a:rPr>
              <a:t>Host 3</a:t>
            </a:r>
          </a:p>
        </p:txBody>
      </p:sp>
      <p:sp>
        <p:nvSpPr>
          <p:cNvPr id="19478" name="TextBox 37"/>
          <p:cNvSpPr txBox="1">
            <a:spLocks noChangeArrowheads="1"/>
          </p:cNvSpPr>
          <p:nvPr/>
        </p:nvSpPr>
        <p:spPr bwMode="auto">
          <a:xfrm>
            <a:off x="6705600" y="1371600"/>
            <a:ext cx="1066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400">
                <a:latin typeface="Times New Roman" pitchFamily="18" charset="0"/>
                <a:cs typeface="Times New Roman" pitchFamily="18" charset="0"/>
              </a:rPr>
              <a:t>Host 4</a:t>
            </a:r>
          </a:p>
        </p:txBody>
      </p:sp>
      <p:sp>
        <p:nvSpPr>
          <p:cNvPr id="19479" name="TextBox 39"/>
          <p:cNvSpPr txBox="1">
            <a:spLocks noChangeArrowheads="1"/>
          </p:cNvSpPr>
          <p:nvPr/>
        </p:nvSpPr>
        <p:spPr bwMode="auto">
          <a:xfrm>
            <a:off x="8077200" y="2057400"/>
            <a:ext cx="533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400" b="1">
                <a:latin typeface="Times New Roman" pitchFamily="18" charset="0"/>
                <a:cs typeface="Times New Roman" pitchFamily="18" charset="0"/>
              </a:rPr>
              <a:t>T</a:t>
            </a:r>
            <a:r>
              <a:rPr lang="en-US" altLang="en-US" sz="1400" b="1" baseline="-25000">
                <a:latin typeface="Times New Roman" pitchFamily="18" charset="0"/>
                <a:cs typeface="Times New Roman" pitchFamily="18" charset="0"/>
              </a:rPr>
              <a:t>e</a:t>
            </a:r>
          </a:p>
        </p:txBody>
      </p:sp>
      <p:sp>
        <p:nvSpPr>
          <p:cNvPr id="19480" name="TextBox 40"/>
          <p:cNvSpPr txBox="1">
            <a:spLocks noChangeArrowheads="1"/>
          </p:cNvSpPr>
          <p:nvPr/>
        </p:nvSpPr>
        <p:spPr bwMode="auto">
          <a:xfrm>
            <a:off x="8153400" y="4572000"/>
            <a:ext cx="5334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2000" b="1"/>
              <a:t>T</a:t>
            </a:r>
            <a:r>
              <a:rPr lang="en-US" altLang="en-US" sz="2000" b="1" baseline="-25000"/>
              <a:t>s</a:t>
            </a:r>
          </a:p>
        </p:txBody>
      </p:sp>
      <p:sp>
        <p:nvSpPr>
          <p:cNvPr id="19481" name="TextBox 41"/>
          <p:cNvSpPr txBox="1">
            <a:spLocks noChangeArrowheads="1"/>
          </p:cNvSpPr>
          <p:nvPr/>
        </p:nvSpPr>
        <p:spPr bwMode="auto">
          <a:xfrm>
            <a:off x="5638800" y="3962400"/>
            <a:ext cx="1066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400">
                <a:latin typeface="Times New Roman" pitchFamily="18" charset="0"/>
                <a:cs typeface="Times New Roman" pitchFamily="18" charset="0"/>
              </a:rPr>
              <a:t>Request</a:t>
            </a:r>
          </a:p>
        </p:txBody>
      </p:sp>
      <p:sp>
        <p:nvSpPr>
          <p:cNvPr id="19482" name="TextBox 42"/>
          <p:cNvSpPr txBox="1">
            <a:spLocks noChangeArrowheads="1"/>
          </p:cNvSpPr>
          <p:nvPr/>
        </p:nvSpPr>
        <p:spPr bwMode="auto">
          <a:xfrm>
            <a:off x="2286000" y="3048000"/>
            <a:ext cx="8382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400">
                <a:latin typeface="Times New Roman" pitchFamily="18" charset="0"/>
                <a:cs typeface="Times New Roman" pitchFamily="18" charset="0"/>
              </a:rPr>
              <a:t>Reply</a:t>
            </a:r>
          </a:p>
        </p:txBody>
      </p:sp>
      <p:sp>
        <p:nvSpPr>
          <p:cNvPr id="19483" name="TextBox 43"/>
          <p:cNvSpPr txBox="1">
            <a:spLocks noChangeArrowheads="1"/>
          </p:cNvSpPr>
          <p:nvPr/>
        </p:nvSpPr>
        <p:spPr bwMode="auto">
          <a:xfrm>
            <a:off x="990600" y="2209800"/>
            <a:ext cx="8382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400">
                <a:latin typeface="Times New Roman" pitchFamily="18" charset="0"/>
                <a:cs typeface="Times New Roman" pitchFamily="18" charset="0"/>
              </a:rPr>
              <a:t>Client</a:t>
            </a:r>
          </a:p>
        </p:txBody>
      </p:sp>
      <p:sp>
        <p:nvSpPr>
          <p:cNvPr id="19484" name="TextBox 44"/>
          <p:cNvSpPr txBox="1">
            <a:spLocks noChangeArrowheads="1"/>
          </p:cNvSpPr>
          <p:nvPr/>
        </p:nvSpPr>
        <p:spPr bwMode="auto">
          <a:xfrm>
            <a:off x="7162800" y="2209800"/>
            <a:ext cx="9144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400">
                <a:latin typeface="Times New Roman" pitchFamily="18" charset="0"/>
                <a:cs typeface="Times New Roman" pitchFamily="18" charset="0"/>
              </a:rPr>
              <a:t>Server</a:t>
            </a:r>
          </a:p>
        </p:txBody>
      </p:sp>
      <p:sp>
        <p:nvSpPr>
          <p:cNvPr id="19485" name="TextBox 45"/>
          <p:cNvSpPr txBox="1">
            <a:spLocks noChangeArrowheads="1"/>
          </p:cNvSpPr>
          <p:nvPr/>
        </p:nvSpPr>
        <p:spPr bwMode="auto">
          <a:xfrm>
            <a:off x="1524000" y="5334000"/>
            <a:ext cx="8382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400">
                <a:latin typeface="Times New Roman" pitchFamily="18" charset="0"/>
                <a:cs typeface="Times New Roman" pitchFamily="18" charset="0"/>
              </a:rPr>
              <a:t>Time</a:t>
            </a:r>
          </a:p>
        </p:txBody>
      </p:sp>
      <p:cxnSp>
        <p:nvCxnSpPr>
          <p:cNvPr id="19486" name="直接箭头连接符 47"/>
          <p:cNvCxnSpPr>
            <a:cxnSpLocks noChangeShapeType="1"/>
          </p:cNvCxnSpPr>
          <p:nvPr/>
        </p:nvCxnSpPr>
        <p:spPr bwMode="auto">
          <a:xfrm rot="5400000">
            <a:off x="304801" y="3505200"/>
            <a:ext cx="914400" cy="3175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lg" len="lg"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13347" name="TextBox 40"/>
          <p:cNvSpPr txBox="1">
            <a:spLocks noChangeArrowheads="1"/>
          </p:cNvSpPr>
          <p:nvPr/>
        </p:nvSpPr>
        <p:spPr bwMode="auto">
          <a:xfrm>
            <a:off x="533400" y="457200"/>
            <a:ext cx="6324600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3600" dirty="0">
                <a:latin typeface="+mj-lt"/>
              </a:rPr>
              <a:t>Upstream RTT</a:t>
            </a:r>
          </a:p>
        </p:txBody>
      </p:sp>
      <p:sp>
        <p:nvSpPr>
          <p:cNvPr id="19489" name="TextBox 41"/>
          <p:cNvSpPr txBox="1">
            <a:spLocks noChangeArrowheads="1"/>
          </p:cNvSpPr>
          <p:nvPr/>
        </p:nvSpPr>
        <p:spPr bwMode="auto">
          <a:xfrm>
            <a:off x="2286000" y="1905000"/>
            <a:ext cx="1066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400">
                <a:latin typeface="Times New Roman" pitchFamily="18" charset="0"/>
                <a:cs typeface="Times New Roman" pitchFamily="18" charset="0"/>
              </a:rPr>
              <a:t>Request</a:t>
            </a:r>
          </a:p>
        </p:txBody>
      </p:sp>
      <p:sp>
        <p:nvSpPr>
          <p:cNvPr id="45" name="Rectangle 3"/>
          <p:cNvSpPr txBox="1">
            <a:spLocks noChangeArrowheads="1"/>
          </p:cNvSpPr>
          <p:nvPr/>
        </p:nvSpPr>
        <p:spPr bwMode="auto">
          <a:xfrm>
            <a:off x="685800" y="5791200"/>
            <a:ext cx="82296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just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kern="0" dirty="0">
                <a:latin typeface="+mn-lt"/>
                <a:cs typeface="+mn-cs"/>
              </a:rPr>
              <a:t>Unknown time gap between previous reply and the next request can be one problem.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74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07855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Line 3"/>
          <p:cNvSpPr>
            <a:spLocks noChangeShapeType="1"/>
          </p:cNvSpPr>
          <p:nvPr/>
        </p:nvSpPr>
        <p:spPr bwMode="auto">
          <a:xfrm>
            <a:off x="1524000" y="2057400"/>
            <a:ext cx="0" cy="2743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3" name="Line 4"/>
          <p:cNvSpPr>
            <a:spLocks noChangeShapeType="1"/>
          </p:cNvSpPr>
          <p:nvPr/>
        </p:nvSpPr>
        <p:spPr bwMode="auto">
          <a:xfrm>
            <a:off x="3276600" y="2057400"/>
            <a:ext cx="0" cy="2743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4" name="Line 5"/>
          <p:cNvSpPr>
            <a:spLocks noChangeShapeType="1"/>
          </p:cNvSpPr>
          <p:nvPr/>
        </p:nvSpPr>
        <p:spPr bwMode="auto">
          <a:xfrm>
            <a:off x="5029200" y="2057400"/>
            <a:ext cx="0" cy="2743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5" name="Line 6"/>
          <p:cNvSpPr>
            <a:spLocks noChangeShapeType="1"/>
          </p:cNvSpPr>
          <p:nvPr/>
        </p:nvSpPr>
        <p:spPr bwMode="auto">
          <a:xfrm>
            <a:off x="6781800" y="2057400"/>
            <a:ext cx="0" cy="27432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6" name="Line 15"/>
          <p:cNvSpPr>
            <a:spLocks noChangeShapeType="1"/>
          </p:cNvSpPr>
          <p:nvPr/>
        </p:nvSpPr>
        <p:spPr bwMode="auto">
          <a:xfrm>
            <a:off x="1524000" y="2362200"/>
            <a:ext cx="1752600" cy="152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7" name="Line 16"/>
          <p:cNvSpPr>
            <a:spLocks noChangeShapeType="1"/>
          </p:cNvSpPr>
          <p:nvPr/>
        </p:nvSpPr>
        <p:spPr bwMode="auto">
          <a:xfrm>
            <a:off x="3276600" y="2514600"/>
            <a:ext cx="1752600" cy="152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8" name="Line 17"/>
          <p:cNvSpPr>
            <a:spLocks noChangeShapeType="1"/>
          </p:cNvSpPr>
          <p:nvPr/>
        </p:nvSpPr>
        <p:spPr bwMode="auto">
          <a:xfrm>
            <a:off x="5029200" y="2667000"/>
            <a:ext cx="1752600" cy="1524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 type="none" w="lg" len="lg"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89" name="Line 18"/>
          <p:cNvSpPr>
            <a:spLocks noChangeShapeType="1"/>
          </p:cNvSpPr>
          <p:nvPr/>
        </p:nvSpPr>
        <p:spPr bwMode="auto">
          <a:xfrm flipV="1">
            <a:off x="5029200" y="2819400"/>
            <a:ext cx="1752600" cy="152400"/>
          </a:xfrm>
          <a:prstGeom prst="line">
            <a:avLst/>
          </a:prstGeom>
          <a:noFill/>
          <a:ln w="25400">
            <a:solidFill>
              <a:srgbClr val="009900"/>
            </a:solidFill>
            <a:round/>
            <a:headEnd type="triangle" w="lg" len="lg"/>
            <a:tailEnd type="non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0" name="Line 19"/>
          <p:cNvSpPr>
            <a:spLocks noChangeShapeType="1"/>
          </p:cNvSpPr>
          <p:nvPr/>
        </p:nvSpPr>
        <p:spPr bwMode="auto">
          <a:xfrm flipV="1">
            <a:off x="3276600" y="2971800"/>
            <a:ext cx="1752600" cy="152400"/>
          </a:xfrm>
          <a:prstGeom prst="line">
            <a:avLst/>
          </a:prstGeom>
          <a:noFill/>
          <a:ln w="25400">
            <a:solidFill>
              <a:srgbClr val="009900"/>
            </a:solidFill>
            <a:round/>
            <a:headEnd type="triangle" w="lg" len="lg"/>
            <a:tailEnd type="non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491" name="Line 20"/>
          <p:cNvSpPr>
            <a:spLocks noChangeShapeType="1"/>
          </p:cNvSpPr>
          <p:nvPr/>
        </p:nvSpPr>
        <p:spPr bwMode="auto">
          <a:xfrm flipV="1">
            <a:off x="1524000" y="3124200"/>
            <a:ext cx="1752600" cy="152400"/>
          </a:xfrm>
          <a:prstGeom prst="line">
            <a:avLst/>
          </a:prstGeom>
          <a:noFill/>
          <a:ln w="25400">
            <a:solidFill>
              <a:srgbClr val="009900"/>
            </a:solidFill>
            <a:round/>
            <a:headEnd type="triangle" w="lg" len="lg"/>
            <a:tailEnd type="non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0492" name="Group 21"/>
          <p:cNvGrpSpPr>
            <a:grpSpLocks/>
          </p:cNvGrpSpPr>
          <p:nvPr/>
        </p:nvGrpSpPr>
        <p:grpSpPr bwMode="auto">
          <a:xfrm>
            <a:off x="1524000" y="3048000"/>
            <a:ext cx="5257800" cy="685800"/>
            <a:chOff x="1104" y="2544"/>
            <a:chExt cx="3312" cy="432"/>
          </a:xfrm>
        </p:grpSpPr>
        <p:sp>
          <p:nvSpPr>
            <p:cNvPr id="20524" name="Line 22"/>
            <p:cNvSpPr>
              <a:spLocks noChangeShapeType="1"/>
            </p:cNvSpPr>
            <p:nvPr/>
          </p:nvSpPr>
          <p:spPr bwMode="auto">
            <a:xfrm>
              <a:off x="1104" y="2544"/>
              <a:ext cx="1104" cy="9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5" name="Line 23"/>
            <p:cNvSpPr>
              <a:spLocks noChangeShapeType="1"/>
            </p:cNvSpPr>
            <p:nvPr/>
          </p:nvSpPr>
          <p:spPr bwMode="auto">
            <a:xfrm>
              <a:off x="2208" y="2640"/>
              <a:ext cx="1104" cy="9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6" name="Line 24"/>
            <p:cNvSpPr>
              <a:spLocks noChangeShapeType="1"/>
            </p:cNvSpPr>
            <p:nvPr/>
          </p:nvSpPr>
          <p:spPr bwMode="auto">
            <a:xfrm>
              <a:off x="3312" y="2736"/>
              <a:ext cx="1104" cy="9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7" name="Line 25"/>
            <p:cNvSpPr>
              <a:spLocks noChangeShapeType="1"/>
            </p:cNvSpPr>
            <p:nvPr/>
          </p:nvSpPr>
          <p:spPr bwMode="auto">
            <a:xfrm flipV="1">
              <a:off x="3312" y="2832"/>
              <a:ext cx="1104" cy="48"/>
            </a:xfrm>
            <a:prstGeom prst="line">
              <a:avLst/>
            </a:prstGeom>
            <a:noFill/>
            <a:ln w="25400">
              <a:solidFill>
                <a:srgbClr val="009900"/>
              </a:solidFill>
              <a:round/>
              <a:headEnd type="triangle" w="lg" len="lg"/>
              <a:tailEnd type="non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8" name="Line 26"/>
            <p:cNvSpPr>
              <a:spLocks noChangeShapeType="1"/>
            </p:cNvSpPr>
            <p:nvPr/>
          </p:nvSpPr>
          <p:spPr bwMode="auto">
            <a:xfrm flipV="1">
              <a:off x="2208" y="2880"/>
              <a:ext cx="1104" cy="48"/>
            </a:xfrm>
            <a:prstGeom prst="line">
              <a:avLst/>
            </a:prstGeom>
            <a:noFill/>
            <a:ln w="25400">
              <a:solidFill>
                <a:srgbClr val="009900"/>
              </a:solidFill>
              <a:round/>
              <a:headEnd type="triangle" w="lg" len="lg"/>
              <a:tailEnd type="non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9" name="Line 27"/>
            <p:cNvSpPr>
              <a:spLocks noChangeShapeType="1"/>
            </p:cNvSpPr>
            <p:nvPr/>
          </p:nvSpPr>
          <p:spPr bwMode="auto">
            <a:xfrm flipV="1">
              <a:off x="1104" y="2928"/>
              <a:ext cx="1104" cy="48"/>
            </a:xfrm>
            <a:prstGeom prst="line">
              <a:avLst/>
            </a:prstGeom>
            <a:noFill/>
            <a:ln w="25400">
              <a:solidFill>
                <a:srgbClr val="009900"/>
              </a:solidFill>
              <a:round/>
              <a:headEnd type="triangle" w="lg" len="lg"/>
              <a:tailEnd type="non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93" name="TextBox 26"/>
          <p:cNvSpPr txBox="1">
            <a:spLocks noChangeArrowheads="1"/>
          </p:cNvSpPr>
          <p:nvPr/>
        </p:nvSpPr>
        <p:spPr bwMode="auto">
          <a:xfrm>
            <a:off x="1143000" y="1600200"/>
            <a:ext cx="1066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Host 1</a:t>
            </a:r>
          </a:p>
        </p:txBody>
      </p:sp>
      <p:sp>
        <p:nvSpPr>
          <p:cNvPr id="20494" name="TextBox 27"/>
          <p:cNvSpPr txBox="1">
            <a:spLocks noChangeArrowheads="1"/>
          </p:cNvSpPr>
          <p:nvPr/>
        </p:nvSpPr>
        <p:spPr bwMode="auto">
          <a:xfrm>
            <a:off x="2819400" y="1600200"/>
            <a:ext cx="1066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Host 2</a:t>
            </a:r>
          </a:p>
        </p:txBody>
      </p:sp>
      <p:sp>
        <p:nvSpPr>
          <p:cNvPr id="20495" name="TextBox 28"/>
          <p:cNvSpPr txBox="1">
            <a:spLocks noChangeArrowheads="1"/>
          </p:cNvSpPr>
          <p:nvPr/>
        </p:nvSpPr>
        <p:spPr bwMode="auto">
          <a:xfrm>
            <a:off x="4572000" y="1600200"/>
            <a:ext cx="1066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Host 3</a:t>
            </a:r>
          </a:p>
        </p:txBody>
      </p:sp>
      <p:sp>
        <p:nvSpPr>
          <p:cNvPr id="20496" name="TextBox 29"/>
          <p:cNvSpPr txBox="1">
            <a:spLocks noChangeArrowheads="1"/>
          </p:cNvSpPr>
          <p:nvPr/>
        </p:nvSpPr>
        <p:spPr bwMode="auto">
          <a:xfrm>
            <a:off x="6324600" y="1600200"/>
            <a:ext cx="1066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Host 4</a:t>
            </a:r>
          </a:p>
        </p:txBody>
      </p:sp>
      <p:sp>
        <p:nvSpPr>
          <p:cNvPr id="20497" name="TextBox 31"/>
          <p:cNvSpPr txBox="1">
            <a:spLocks noChangeArrowheads="1"/>
          </p:cNvSpPr>
          <p:nvPr/>
        </p:nvSpPr>
        <p:spPr bwMode="auto">
          <a:xfrm>
            <a:off x="5257800" y="3962400"/>
            <a:ext cx="1066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Request</a:t>
            </a:r>
          </a:p>
        </p:txBody>
      </p:sp>
      <p:sp>
        <p:nvSpPr>
          <p:cNvPr id="20498" name="TextBox 32"/>
          <p:cNvSpPr txBox="1">
            <a:spLocks noChangeArrowheads="1"/>
          </p:cNvSpPr>
          <p:nvPr/>
        </p:nvSpPr>
        <p:spPr bwMode="auto">
          <a:xfrm>
            <a:off x="5334000" y="2209800"/>
            <a:ext cx="838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Reply</a:t>
            </a:r>
          </a:p>
        </p:txBody>
      </p:sp>
      <p:sp>
        <p:nvSpPr>
          <p:cNvPr id="20499" name="TextBox 33"/>
          <p:cNvSpPr txBox="1">
            <a:spLocks noChangeArrowheads="1"/>
          </p:cNvSpPr>
          <p:nvPr/>
        </p:nvSpPr>
        <p:spPr bwMode="auto">
          <a:xfrm>
            <a:off x="609600" y="2133600"/>
            <a:ext cx="838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Client</a:t>
            </a:r>
          </a:p>
        </p:txBody>
      </p:sp>
      <p:sp>
        <p:nvSpPr>
          <p:cNvPr id="20500" name="TextBox 34"/>
          <p:cNvSpPr txBox="1">
            <a:spLocks noChangeArrowheads="1"/>
          </p:cNvSpPr>
          <p:nvPr/>
        </p:nvSpPr>
        <p:spPr bwMode="auto">
          <a:xfrm>
            <a:off x="6781800" y="2133600"/>
            <a:ext cx="914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Server</a:t>
            </a:r>
          </a:p>
        </p:txBody>
      </p:sp>
      <p:sp>
        <p:nvSpPr>
          <p:cNvPr id="20501" name="TextBox 35"/>
          <p:cNvSpPr txBox="1">
            <a:spLocks noChangeArrowheads="1"/>
          </p:cNvSpPr>
          <p:nvPr/>
        </p:nvSpPr>
        <p:spPr bwMode="auto">
          <a:xfrm>
            <a:off x="1219200" y="4876800"/>
            <a:ext cx="8382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Time</a:t>
            </a:r>
          </a:p>
        </p:txBody>
      </p:sp>
      <p:grpSp>
        <p:nvGrpSpPr>
          <p:cNvPr id="20502" name="Group 21"/>
          <p:cNvGrpSpPr>
            <a:grpSpLocks/>
          </p:cNvGrpSpPr>
          <p:nvPr/>
        </p:nvGrpSpPr>
        <p:grpSpPr bwMode="auto">
          <a:xfrm>
            <a:off x="1524000" y="3352800"/>
            <a:ext cx="5257800" cy="685800"/>
            <a:chOff x="1104" y="2544"/>
            <a:chExt cx="3312" cy="432"/>
          </a:xfrm>
        </p:grpSpPr>
        <p:sp>
          <p:nvSpPr>
            <p:cNvPr id="20518" name="Line 22"/>
            <p:cNvSpPr>
              <a:spLocks noChangeShapeType="1"/>
            </p:cNvSpPr>
            <p:nvPr/>
          </p:nvSpPr>
          <p:spPr bwMode="auto">
            <a:xfrm>
              <a:off x="1104" y="2544"/>
              <a:ext cx="1104" cy="9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9" name="Line 23"/>
            <p:cNvSpPr>
              <a:spLocks noChangeShapeType="1"/>
            </p:cNvSpPr>
            <p:nvPr/>
          </p:nvSpPr>
          <p:spPr bwMode="auto">
            <a:xfrm>
              <a:off x="2208" y="2640"/>
              <a:ext cx="1104" cy="9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0" name="Line 24"/>
            <p:cNvSpPr>
              <a:spLocks noChangeShapeType="1"/>
            </p:cNvSpPr>
            <p:nvPr/>
          </p:nvSpPr>
          <p:spPr bwMode="auto">
            <a:xfrm>
              <a:off x="3312" y="2736"/>
              <a:ext cx="1104" cy="96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 type="none" w="lg" len="lg"/>
              <a:tailEnd type="triangl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1" name="Line 25"/>
            <p:cNvSpPr>
              <a:spLocks noChangeShapeType="1"/>
            </p:cNvSpPr>
            <p:nvPr/>
          </p:nvSpPr>
          <p:spPr bwMode="auto">
            <a:xfrm flipV="1">
              <a:off x="3312" y="2832"/>
              <a:ext cx="1104" cy="48"/>
            </a:xfrm>
            <a:prstGeom prst="line">
              <a:avLst/>
            </a:prstGeom>
            <a:noFill/>
            <a:ln w="25400">
              <a:solidFill>
                <a:srgbClr val="009900"/>
              </a:solidFill>
              <a:round/>
              <a:headEnd type="triangle" w="lg" len="lg"/>
              <a:tailEnd type="non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2" name="Line 26"/>
            <p:cNvSpPr>
              <a:spLocks noChangeShapeType="1"/>
            </p:cNvSpPr>
            <p:nvPr/>
          </p:nvSpPr>
          <p:spPr bwMode="auto">
            <a:xfrm flipV="1">
              <a:off x="2208" y="2880"/>
              <a:ext cx="1104" cy="48"/>
            </a:xfrm>
            <a:prstGeom prst="line">
              <a:avLst/>
            </a:prstGeom>
            <a:noFill/>
            <a:ln w="25400">
              <a:solidFill>
                <a:srgbClr val="009900"/>
              </a:solidFill>
              <a:round/>
              <a:headEnd type="triangle" w="lg" len="lg"/>
              <a:tailEnd type="non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23" name="Line 27"/>
            <p:cNvSpPr>
              <a:spLocks noChangeShapeType="1"/>
            </p:cNvSpPr>
            <p:nvPr/>
          </p:nvSpPr>
          <p:spPr bwMode="auto">
            <a:xfrm flipV="1">
              <a:off x="1104" y="2928"/>
              <a:ext cx="1104" cy="48"/>
            </a:xfrm>
            <a:prstGeom prst="line">
              <a:avLst/>
            </a:prstGeom>
            <a:noFill/>
            <a:ln w="25400">
              <a:solidFill>
                <a:srgbClr val="009900"/>
              </a:solidFill>
              <a:round/>
              <a:headEnd type="triangle" w="lg" len="lg"/>
              <a:tailEnd type="none" w="lg" len="lg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503" name="右大括号 44"/>
          <p:cNvSpPr>
            <a:spLocks/>
          </p:cNvSpPr>
          <p:nvPr/>
        </p:nvSpPr>
        <p:spPr bwMode="auto">
          <a:xfrm>
            <a:off x="6858000" y="2819400"/>
            <a:ext cx="228600" cy="685800"/>
          </a:xfrm>
          <a:prstGeom prst="rightBrace">
            <a:avLst>
              <a:gd name="adj1" fmla="val 8333"/>
              <a:gd name="adj2" fmla="val 50000"/>
            </a:avLst>
          </a:prstGeom>
          <a:noFill/>
          <a:ln w="22225" cap="rnd" algn="ctr">
            <a:solidFill>
              <a:srgbClr val="FF0000"/>
            </a:solidFill>
            <a:bevel/>
            <a:headEnd/>
            <a:tailEnd type="none" w="lg" len="lg"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endParaRPr lang="en-US" altLang="en-US"/>
          </a:p>
        </p:txBody>
      </p:sp>
      <p:sp>
        <p:nvSpPr>
          <p:cNvPr id="20504" name="TextBox 45"/>
          <p:cNvSpPr txBox="1">
            <a:spLocks noChangeArrowheads="1"/>
          </p:cNvSpPr>
          <p:nvPr/>
        </p:nvSpPr>
        <p:spPr bwMode="auto">
          <a:xfrm>
            <a:off x="7010400" y="2971800"/>
            <a:ext cx="1447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Gap1 &lt; RTT</a:t>
            </a:r>
          </a:p>
        </p:txBody>
      </p:sp>
      <p:sp>
        <p:nvSpPr>
          <p:cNvPr id="20505" name="右大括号 46"/>
          <p:cNvSpPr>
            <a:spLocks/>
          </p:cNvSpPr>
          <p:nvPr/>
        </p:nvSpPr>
        <p:spPr bwMode="auto">
          <a:xfrm>
            <a:off x="6858000" y="3505200"/>
            <a:ext cx="228600" cy="304800"/>
          </a:xfrm>
          <a:prstGeom prst="rightBrace">
            <a:avLst>
              <a:gd name="adj1" fmla="val 8333"/>
              <a:gd name="adj2" fmla="val 50000"/>
            </a:avLst>
          </a:prstGeom>
          <a:noFill/>
          <a:ln w="22225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endParaRPr lang="en-US" altLang="en-US"/>
          </a:p>
        </p:txBody>
      </p:sp>
      <p:sp>
        <p:nvSpPr>
          <p:cNvPr id="48" name="TextBox 47"/>
          <p:cNvSpPr txBox="1"/>
          <p:nvPr/>
        </p:nvSpPr>
        <p:spPr>
          <a:xfrm>
            <a:off x="1905000" y="2590800"/>
            <a:ext cx="1295400" cy="369332"/>
          </a:xfrm>
          <a:prstGeom prst="rect">
            <a:avLst/>
          </a:prstGeom>
          <a:noFill/>
          <a:ln w="25400">
            <a:gradFill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5400000" scaled="0"/>
            </a:gradFill>
            <a:prstDash val="dash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dirty="0">
                <a:cs typeface="+mn-cs"/>
              </a:rPr>
              <a:t>Cross over</a:t>
            </a:r>
          </a:p>
        </p:txBody>
      </p:sp>
      <p:cxnSp>
        <p:nvCxnSpPr>
          <p:cNvPr id="50" name="直接连接符 49"/>
          <p:cNvCxnSpPr>
            <a:stCxn id="48" idx="2"/>
          </p:cNvCxnSpPr>
          <p:nvPr/>
        </p:nvCxnSpPr>
        <p:spPr bwMode="auto">
          <a:xfrm rot="16200000" flipH="1">
            <a:off x="2565916" y="2946916"/>
            <a:ext cx="164068" cy="190500"/>
          </a:xfrm>
          <a:prstGeom prst="line">
            <a:avLst/>
          </a:prstGeom>
          <a:solidFill>
            <a:schemeClr val="accent1"/>
          </a:solidFill>
          <a:ln w="25400" cap="flat" cmpd="sng" algn="ctr">
            <a:gradFill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5400000" scaled="0"/>
            </a:gra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54" name="TextBox 53"/>
          <p:cNvSpPr txBox="1"/>
          <p:nvPr/>
        </p:nvSpPr>
        <p:spPr>
          <a:xfrm>
            <a:off x="3467100" y="4050268"/>
            <a:ext cx="1295400" cy="369332"/>
          </a:xfrm>
          <a:prstGeom prst="rect">
            <a:avLst/>
          </a:prstGeom>
          <a:noFill/>
          <a:ln w="25400">
            <a:gradFill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5400000" scaled="0"/>
            </a:gradFill>
            <a:prstDash val="dash"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dirty="0">
                <a:cs typeface="+mn-cs"/>
              </a:rPr>
              <a:t>Cross over</a:t>
            </a:r>
          </a:p>
        </p:txBody>
      </p:sp>
      <p:cxnSp>
        <p:nvCxnSpPr>
          <p:cNvPr id="55" name="直接连接符 54"/>
          <p:cNvCxnSpPr/>
          <p:nvPr/>
        </p:nvCxnSpPr>
        <p:spPr bwMode="auto">
          <a:xfrm rot="5400000">
            <a:off x="3975616" y="3758684"/>
            <a:ext cx="468868" cy="114300"/>
          </a:xfrm>
          <a:prstGeom prst="line">
            <a:avLst/>
          </a:prstGeom>
          <a:solidFill>
            <a:schemeClr val="accent1"/>
          </a:solidFill>
          <a:ln w="25400" cap="flat" cmpd="sng" algn="ctr">
            <a:gradFill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5400000" scaled="0"/>
            </a:gra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20514" name="TextBox 56"/>
          <p:cNvSpPr txBox="1">
            <a:spLocks noChangeArrowheads="1"/>
          </p:cNvSpPr>
          <p:nvPr/>
        </p:nvSpPr>
        <p:spPr bwMode="auto">
          <a:xfrm>
            <a:off x="7010400" y="3505200"/>
            <a:ext cx="14478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/>
              <a:t>Gap2 &lt; RTT</a:t>
            </a:r>
          </a:p>
        </p:txBody>
      </p:sp>
      <p:sp>
        <p:nvSpPr>
          <p:cNvPr id="14371" name="TextBox 50"/>
          <p:cNvSpPr txBox="1">
            <a:spLocks noChangeArrowheads="1"/>
          </p:cNvSpPr>
          <p:nvPr/>
        </p:nvSpPr>
        <p:spPr bwMode="auto">
          <a:xfrm>
            <a:off x="533400" y="685800"/>
            <a:ext cx="8229600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3600" dirty="0">
                <a:latin typeface="+mj-lt"/>
              </a:rPr>
              <a:t>Another problem of Upstream RTT</a:t>
            </a:r>
          </a:p>
        </p:txBody>
      </p:sp>
      <p:sp>
        <p:nvSpPr>
          <p:cNvPr id="45" name="Rectangle 3"/>
          <p:cNvSpPr txBox="1">
            <a:spLocks noChangeArrowheads="1"/>
          </p:cNvSpPr>
          <p:nvPr/>
        </p:nvSpPr>
        <p:spPr bwMode="auto">
          <a:xfrm>
            <a:off x="685800" y="5486400"/>
            <a:ext cx="82296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just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kern="0" dirty="0">
                <a:latin typeface="+mn-lt"/>
                <a:cs typeface="+mn-cs"/>
              </a:rPr>
              <a:t>Cross-over of reply and request packets is another problem.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544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Content Placeholder 2"/>
          <p:cNvSpPr>
            <a:spLocks noGrp="1"/>
          </p:cNvSpPr>
          <p:nvPr>
            <p:ph idx="1"/>
          </p:nvPr>
        </p:nvSpPr>
        <p:spPr>
          <a:xfrm>
            <a:off x="381000" y="1905000"/>
            <a:ext cx="8229600" cy="3886200"/>
          </a:xfrm>
        </p:spPr>
        <p:txBody>
          <a:bodyPr/>
          <a:lstStyle/>
          <a:p>
            <a:pPr>
              <a:buFont typeface="Wingdings" pitchFamily="2" charset="2"/>
              <a:buNone/>
            </a:pPr>
            <a:endParaRPr lang="en-US" altLang="en-US" smtClean="0"/>
          </a:p>
          <a:p>
            <a:pPr algn="just"/>
            <a:r>
              <a:rPr lang="en-US" altLang="en-US" sz="2400" smtClean="0"/>
              <a:t>Is there any difference between short connection chains and long connection chains?</a:t>
            </a:r>
          </a:p>
        </p:txBody>
      </p:sp>
      <p:sp>
        <p:nvSpPr>
          <p:cNvPr id="3" name="Slide Number Placeholder 2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>
              <a:defRPr/>
            </a:pPr>
            <a:fld id="{AE7F0F9A-47C1-4685-9F61-B01C586AF2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p:sp>
        <p:nvSpPr>
          <p:cNvPr id="4" name="Rectangle 3"/>
          <p:cNvSpPr txBox="1">
            <a:spLocks noChangeArrowheads="1"/>
          </p:cNvSpPr>
          <p:nvPr/>
        </p:nvSpPr>
        <p:spPr bwMode="auto">
          <a:xfrm>
            <a:off x="533400" y="838200"/>
            <a:ext cx="8229600" cy="838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bg2"/>
              </a:buClr>
              <a:buSzPct val="75000"/>
              <a:defRPr/>
            </a:pPr>
            <a:r>
              <a:rPr lang="en-US" sz="3600" kern="0" dirty="0">
                <a:latin typeface="+mj-lt"/>
                <a:cs typeface="+mn-cs"/>
              </a:rPr>
              <a:t>What else we can use?</a:t>
            </a:r>
          </a:p>
        </p:txBody>
      </p:sp>
    </p:spTree>
    <p:extLst>
      <p:ext uri="{BB962C8B-B14F-4D97-AF65-F5344CB8AC3E}">
        <p14:creationId xmlns:p14="http://schemas.microsoft.com/office/powerpoint/2010/main" xmlns="" val="27975953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itle 1"/>
          <p:cNvSpPr>
            <a:spLocks noGrp="1"/>
          </p:cNvSpPr>
          <p:nvPr>
            <p:ph type="title"/>
          </p:nvPr>
        </p:nvSpPr>
        <p:spPr>
          <a:xfrm>
            <a:off x="381000" y="457200"/>
            <a:ext cx="8229600" cy="1371600"/>
          </a:xfrm>
        </p:spPr>
        <p:txBody>
          <a:bodyPr/>
          <a:lstStyle/>
          <a:p>
            <a:r>
              <a:rPr lang="en-US" altLang="en-US" sz="3600" smtClean="0"/>
              <a:t>Sorted Short and Long Connection</a:t>
            </a:r>
          </a:p>
        </p:txBody>
      </p:sp>
      <p:graphicFrame>
        <p:nvGraphicFramePr>
          <p:cNvPr id="7" name="Chart 6"/>
          <p:cNvGraphicFramePr/>
          <p:nvPr/>
        </p:nvGraphicFramePr>
        <p:xfrm>
          <a:off x="762000" y="1600200"/>
          <a:ext cx="6934200" cy="4343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77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883871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3600" smtClean="0"/>
              <a:t>Two Types of Packet Time Gaps</a:t>
            </a:r>
          </a:p>
        </p:txBody>
      </p:sp>
      <p:sp>
        <p:nvSpPr>
          <p:cNvPr id="22531" name="Rectangle 4"/>
          <p:cNvSpPr>
            <a:spLocks noChangeArrowheads="1"/>
          </p:cNvSpPr>
          <p:nvPr/>
        </p:nvSpPr>
        <p:spPr bwMode="auto">
          <a:xfrm>
            <a:off x="914400" y="2362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c</a:t>
            </a:r>
          </a:p>
        </p:txBody>
      </p:sp>
      <p:sp>
        <p:nvSpPr>
          <p:cNvPr id="22532" name="Rectangle 5"/>
          <p:cNvSpPr>
            <a:spLocks noChangeArrowheads="1"/>
          </p:cNvSpPr>
          <p:nvPr/>
        </p:nvSpPr>
        <p:spPr bwMode="auto">
          <a:xfrm>
            <a:off x="1447800" y="2362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d</a:t>
            </a:r>
          </a:p>
        </p:txBody>
      </p:sp>
      <p:sp>
        <p:nvSpPr>
          <p:cNvPr id="22533" name="Rectangle 6"/>
          <p:cNvSpPr>
            <a:spLocks noChangeArrowheads="1"/>
          </p:cNvSpPr>
          <p:nvPr/>
        </p:nvSpPr>
        <p:spPr bwMode="auto">
          <a:xfrm>
            <a:off x="2057400" y="2362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dirty="0">
                <a:latin typeface="Courier New" pitchFamily="49" charset="0"/>
                <a:cs typeface="+mn-cs"/>
                <a:sym typeface="Symbol" pitchFamily="18" charset="2"/>
              </a:rPr>
              <a:t></a:t>
            </a:r>
          </a:p>
        </p:txBody>
      </p:sp>
      <p:sp>
        <p:nvSpPr>
          <p:cNvPr id="22534" name="Rectangle 7"/>
          <p:cNvSpPr>
            <a:spLocks noChangeArrowheads="1"/>
          </p:cNvSpPr>
          <p:nvPr/>
        </p:nvSpPr>
        <p:spPr bwMode="auto">
          <a:xfrm>
            <a:off x="3124200" y="2362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l</a:t>
            </a:r>
          </a:p>
        </p:txBody>
      </p:sp>
      <p:sp>
        <p:nvSpPr>
          <p:cNvPr id="22535" name="Rectangle 8"/>
          <p:cNvSpPr>
            <a:spLocks noChangeArrowheads="1"/>
          </p:cNvSpPr>
          <p:nvPr/>
        </p:nvSpPr>
        <p:spPr bwMode="auto">
          <a:xfrm>
            <a:off x="3733800" y="2362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s</a:t>
            </a:r>
          </a:p>
        </p:txBody>
      </p:sp>
      <p:sp>
        <p:nvSpPr>
          <p:cNvPr id="22536" name="Rectangle 9"/>
          <p:cNvSpPr>
            <a:spLocks noChangeArrowheads="1"/>
          </p:cNvSpPr>
          <p:nvPr/>
        </p:nvSpPr>
        <p:spPr bwMode="auto">
          <a:xfrm>
            <a:off x="4267200" y="2362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dirty="0">
                <a:latin typeface="Courier New" pitchFamily="49" charset="0"/>
                <a:cs typeface="+mn-cs"/>
                <a:sym typeface="Symbol" pitchFamily="18" charset="2"/>
              </a:rPr>
              <a:t></a:t>
            </a:r>
          </a:p>
        </p:txBody>
      </p:sp>
      <p:sp>
        <p:nvSpPr>
          <p:cNvPr id="22537" name="Rectangle 10"/>
          <p:cNvSpPr>
            <a:spLocks noChangeArrowheads="1"/>
          </p:cNvSpPr>
          <p:nvPr/>
        </p:nvSpPr>
        <p:spPr bwMode="auto">
          <a:xfrm>
            <a:off x="6248400" y="2362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w</a:t>
            </a:r>
          </a:p>
        </p:txBody>
      </p:sp>
      <p:sp>
        <p:nvSpPr>
          <p:cNvPr id="22538" name="Rectangle 11"/>
          <p:cNvSpPr>
            <a:spLocks noChangeArrowheads="1"/>
          </p:cNvSpPr>
          <p:nvPr/>
        </p:nvSpPr>
        <p:spPr bwMode="auto">
          <a:xfrm>
            <a:off x="6781800" y="2362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d</a:t>
            </a:r>
          </a:p>
        </p:txBody>
      </p:sp>
      <p:sp>
        <p:nvSpPr>
          <p:cNvPr id="22539" name="Rectangle 12"/>
          <p:cNvSpPr>
            <a:spLocks noChangeArrowheads="1"/>
          </p:cNvSpPr>
          <p:nvPr/>
        </p:nvSpPr>
        <p:spPr bwMode="auto">
          <a:xfrm>
            <a:off x="7239000" y="2362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>
                <a:latin typeface="Courier New" pitchFamily="49" charset="0"/>
                <a:cs typeface="+mn-cs"/>
                <a:sym typeface="Symbol" pitchFamily="18" charset="2"/>
              </a:rPr>
              <a:t></a:t>
            </a:r>
          </a:p>
        </p:txBody>
      </p:sp>
      <p:sp>
        <p:nvSpPr>
          <p:cNvPr id="22540" name="Rectangle 13"/>
          <p:cNvSpPr>
            <a:spLocks noChangeArrowheads="1"/>
          </p:cNvSpPr>
          <p:nvPr/>
        </p:nvSpPr>
        <p:spPr bwMode="auto">
          <a:xfrm>
            <a:off x="5715000" y="2362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8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p</a:t>
            </a:r>
          </a:p>
        </p:txBody>
      </p:sp>
      <p:sp>
        <p:nvSpPr>
          <p:cNvPr id="23565" name="Line 14"/>
          <p:cNvSpPr>
            <a:spLocks noChangeShapeType="1"/>
          </p:cNvSpPr>
          <p:nvPr/>
        </p:nvSpPr>
        <p:spPr bwMode="auto">
          <a:xfrm>
            <a:off x="609600" y="2667000"/>
            <a:ext cx="7162800" cy="0"/>
          </a:xfrm>
          <a:prstGeom prst="line">
            <a:avLst/>
          </a:prstGeom>
          <a:noFill/>
          <a:ln w="25400">
            <a:solidFill>
              <a:srgbClr val="003399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6" name="Line 22"/>
          <p:cNvSpPr>
            <a:spLocks noChangeShapeType="1"/>
          </p:cNvSpPr>
          <p:nvPr/>
        </p:nvSpPr>
        <p:spPr bwMode="auto">
          <a:xfrm flipV="1">
            <a:off x="2819400" y="2743200"/>
            <a:ext cx="0" cy="4572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7" name="Line 24"/>
          <p:cNvSpPr>
            <a:spLocks noChangeShapeType="1"/>
          </p:cNvSpPr>
          <p:nvPr/>
        </p:nvSpPr>
        <p:spPr bwMode="auto">
          <a:xfrm flipV="1">
            <a:off x="5181600" y="2743200"/>
            <a:ext cx="0" cy="4572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68" name="AutoShape 16"/>
          <p:cNvSpPr>
            <a:spLocks noChangeArrowheads="1"/>
          </p:cNvSpPr>
          <p:nvPr/>
        </p:nvSpPr>
        <p:spPr bwMode="auto">
          <a:xfrm>
            <a:off x="2819400" y="3352800"/>
            <a:ext cx="3200400" cy="457200"/>
          </a:xfrm>
          <a:prstGeom prst="wedgeRectCallout">
            <a:avLst>
              <a:gd name="adj1" fmla="val 9764"/>
              <a:gd name="adj2" fmla="val 42949"/>
            </a:avLst>
          </a:prstGeom>
          <a:solidFill>
            <a:schemeClr val="bg1">
              <a:alpha val="52940"/>
            </a:schemeClr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000">
                <a:ea typeface="黑体" pitchFamily="49" charset="-122"/>
              </a:rPr>
              <a:t>(a)  Inter-command gaps</a:t>
            </a:r>
          </a:p>
        </p:txBody>
      </p:sp>
      <p:sp>
        <p:nvSpPr>
          <p:cNvPr id="23569" name="Line 15"/>
          <p:cNvSpPr>
            <a:spLocks noChangeShapeType="1"/>
          </p:cNvSpPr>
          <p:nvPr/>
        </p:nvSpPr>
        <p:spPr bwMode="auto">
          <a:xfrm flipV="1">
            <a:off x="1371600" y="4648200"/>
            <a:ext cx="0" cy="4572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0" name="Line 16"/>
          <p:cNvSpPr>
            <a:spLocks noChangeShapeType="1"/>
          </p:cNvSpPr>
          <p:nvPr/>
        </p:nvSpPr>
        <p:spPr bwMode="auto">
          <a:xfrm flipV="1">
            <a:off x="1981200" y="4648200"/>
            <a:ext cx="0" cy="4572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1" name="Line 17"/>
          <p:cNvSpPr>
            <a:spLocks noChangeShapeType="1"/>
          </p:cNvSpPr>
          <p:nvPr/>
        </p:nvSpPr>
        <p:spPr bwMode="auto">
          <a:xfrm flipV="1">
            <a:off x="3581400" y="4648200"/>
            <a:ext cx="0" cy="4572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2" name="Line 18"/>
          <p:cNvSpPr>
            <a:spLocks noChangeShapeType="1"/>
          </p:cNvSpPr>
          <p:nvPr/>
        </p:nvSpPr>
        <p:spPr bwMode="auto">
          <a:xfrm flipV="1">
            <a:off x="4191000" y="4648200"/>
            <a:ext cx="0" cy="4572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3" name="Line 19"/>
          <p:cNvSpPr>
            <a:spLocks noChangeShapeType="1"/>
          </p:cNvSpPr>
          <p:nvPr/>
        </p:nvSpPr>
        <p:spPr bwMode="auto">
          <a:xfrm flipV="1">
            <a:off x="6172200" y="4648200"/>
            <a:ext cx="0" cy="4572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4" name="Line 20"/>
          <p:cNvSpPr>
            <a:spLocks noChangeShapeType="1"/>
          </p:cNvSpPr>
          <p:nvPr/>
        </p:nvSpPr>
        <p:spPr bwMode="auto">
          <a:xfrm flipV="1">
            <a:off x="6705600" y="4648200"/>
            <a:ext cx="0" cy="4572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5" name="Line 21"/>
          <p:cNvSpPr>
            <a:spLocks noChangeShapeType="1"/>
          </p:cNvSpPr>
          <p:nvPr/>
        </p:nvSpPr>
        <p:spPr bwMode="auto">
          <a:xfrm flipV="1">
            <a:off x="7162800" y="4648200"/>
            <a:ext cx="0" cy="4572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76" name="AutoShape 16"/>
          <p:cNvSpPr>
            <a:spLocks noChangeArrowheads="1"/>
          </p:cNvSpPr>
          <p:nvPr/>
        </p:nvSpPr>
        <p:spPr bwMode="auto">
          <a:xfrm>
            <a:off x="2895600" y="5257800"/>
            <a:ext cx="3200400" cy="533400"/>
          </a:xfrm>
          <a:prstGeom prst="wedgeRectCallout">
            <a:avLst>
              <a:gd name="adj1" fmla="val 9764"/>
              <a:gd name="adj2" fmla="val 42949"/>
            </a:avLst>
          </a:prstGeom>
          <a:solidFill>
            <a:schemeClr val="bg1">
              <a:alpha val="52940"/>
            </a:schemeClr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000">
                <a:ea typeface="黑体" pitchFamily="49" charset="-122"/>
              </a:rPr>
              <a:t>(b)  Intra-command gaps</a:t>
            </a:r>
          </a:p>
        </p:txBody>
      </p:sp>
      <p:sp>
        <p:nvSpPr>
          <p:cNvPr id="22553" name="Rectangle 4"/>
          <p:cNvSpPr>
            <a:spLocks noChangeArrowheads="1"/>
          </p:cNvSpPr>
          <p:nvPr/>
        </p:nvSpPr>
        <p:spPr bwMode="auto">
          <a:xfrm>
            <a:off x="914400" y="4267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6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c</a:t>
            </a:r>
          </a:p>
        </p:txBody>
      </p:sp>
      <p:sp>
        <p:nvSpPr>
          <p:cNvPr id="22554" name="Rectangle 5"/>
          <p:cNvSpPr>
            <a:spLocks noChangeArrowheads="1"/>
          </p:cNvSpPr>
          <p:nvPr/>
        </p:nvSpPr>
        <p:spPr bwMode="auto">
          <a:xfrm>
            <a:off x="1447800" y="4267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6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d</a:t>
            </a:r>
          </a:p>
        </p:txBody>
      </p:sp>
      <p:sp>
        <p:nvSpPr>
          <p:cNvPr id="22555" name="Rectangle 6"/>
          <p:cNvSpPr>
            <a:spLocks noChangeArrowheads="1"/>
          </p:cNvSpPr>
          <p:nvPr/>
        </p:nvSpPr>
        <p:spPr bwMode="auto">
          <a:xfrm>
            <a:off x="2057400" y="4267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6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>
                <a:latin typeface="Courier New" pitchFamily="49" charset="0"/>
                <a:cs typeface="+mn-cs"/>
                <a:sym typeface="Symbol" pitchFamily="18" charset="2"/>
              </a:rPr>
              <a:t></a:t>
            </a:r>
          </a:p>
        </p:txBody>
      </p:sp>
      <p:sp>
        <p:nvSpPr>
          <p:cNvPr id="22556" name="Rectangle 7"/>
          <p:cNvSpPr>
            <a:spLocks noChangeArrowheads="1"/>
          </p:cNvSpPr>
          <p:nvPr/>
        </p:nvSpPr>
        <p:spPr bwMode="auto">
          <a:xfrm>
            <a:off x="3124200" y="4267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6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l</a:t>
            </a:r>
          </a:p>
        </p:txBody>
      </p:sp>
      <p:sp>
        <p:nvSpPr>
          <p:cNvPr id="22557" name="Rectangle 8"/>
          <p:cNvSpPr>
            <a:spLocks noChangeArrowheads="1"/>
          </p:cNvSpPr>
          <p:nvPr/>
        </p:nvSpPr>
        <p:spPr bwMode="auto">
          <a:xfrm>
            <a:off x="3733800" y="4267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6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s</a:t>
            </a:r>
          </a:p>
        </p:txBody>
      </p:sp>
      <p:sp>
        <p:nvSpPr>
          <p:cNvPr id="22558" name="Rectangle 9"/>
          <p:cNvSpPr>
            <a:spLocks noChangeArrowheads="1"/>
          </p:cNvSpPr>
          <p:nvPr/>
        </p:nvSpPr>
        <p:spPr bwMode="auto">
          <a:xfrm>
            <a:off x="4267200" y="4267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6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>
                <a:latin typeface="Courier New" pitchFamily="49" charset="0"/>
                <a:cs typeface="+mn-cs"/>
                <a:sym typeface="Symbol" pitchFamily="18" charset="2"/>
              </a:rPr>
              <a:t></a:t>
            </a:r>
          </a:p>
        </p:txBody>
      </p:sp>
      <p:sp>
        <p:nvSpPr>
          <p:cNvPr id="22559" name="Rectangle 10"/>
          <p:cNvSpPr>
            <a:spLocks noChangeArrowheads="1"/>
          </p:cNvSpPr>
          <p:nvPr/>
        </p:nvSpPr>
        <p:spPr bwMode="auto">
          <a:xfrm>
            <a:off x="6248400" y="4267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6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w</a:t>
            </a:r>
          </a:p>
        </p:txBody>
      </p:sp>
      <p:sp>
        <p:nvSpPr>
          <p:cNvPr id="22560" name="Rectangle 11"/>
          <p:cNvSpPr>
            <a:spLocks noChangeArrowheads="1"/>
          </p:cNvSpPr>
          <p:nvPr/>
        </p:nvSpPr>
        <p:spPr bwMode="auto">
          <a:xfrm>
            <a:off x="6781800" y="4267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6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d</a:t>
            </a:r>
          </a:p>
        </p:txBody>
      </p:sp>
      <p:sp>
        <p:nvSpPr>
          <p:cNvPr id="22561" name="Rectangle 12"/>
          <p:cNvSpPr>
            <a:spLocks noChangeArrowheads="1"/>
          </p:cNvSpPr>
          <p:nvPr/>
        </p:nvSpPr>
        <p:spPr bwMode="auto">
          <a:xfrm>
            <a:off x="7239000" y="4267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6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>
                <a:latin typeface="Courier New" pitchFamily="49" charset="0"/>
                <a:cs typeface="+mn-cs"/>
                <a:sym typeface="Symbol" pitchFamily="18" charset="2"/>
              </a:rPr>
              <a:t></a:t>
            </a:r>
          </a:p>
        </p:txBody>
      </p:sp>
      <p:sp>
        <p:nvSpPr>
          <p:cNvPr id="22562" name="Rectangle 13"/>
          <p:cNvSpPr>
            <a:spLocks noChangeArrowheads="1"/>
          </p:cNvSpPr>
          <p:nvPr/>
        </p:nvSpPr>
        <p:spPr bwMode="auto">
          <a:xfrm>
            <a:off x="5715000" y="4267200"/>
            <a:ext cx="304800" cy="304800"/>
          </a:xfrm>
          <a:prstGeom prst="rect">
            <a:avLst/>
          </a:prstGeom>
          <a:solidFill>
            <a:schemeClr val="bg1">
              <a:lumMod val="95000"/>
              <a:alpha val="66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/>
            <a:r>
              <a:rPr lang="en-US" altLang="en-US">
                <a:latin typeface="Courier New" pitchFamily="49" charset="0"/>
              </a:rPr>
              <a:t>p</a:t>
            </a:r>
          </a:p>
        </p:txBody>
      </p:sp>
      <p:sp>
        <p:nvSpPr>
          <p:cNvPr id="23587" name="Line 14"/>
          <p:cNvSpPr>
            <a:spLocks noChangeShapeType="1"/>
          </p:cNvSpPr>
          <p:nvPr/>
        </p:nvSpPr>
        <p:spPr bwMode="auto">
          <a:xfrm>
            <a:off x="609600" y="4572000"/>
            <a:ext cx="7162800" cy="0"/>
          </a:xfrm>
          <a:prstGeom prst="line">
            <a:avLst/>
          </a:prstGeom>
          <a:noFill/>
          <a:ln w="25400">
            <a:solidFill>
              <a:srgbClr val="003399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78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79230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en-US" sz="3600" smtClean="0"/>
              <a:t>Comparison Between Short and Long Connection Distribution </a:t>
            </a:r>
          </a:p>
        </p:txBody>
      </p:sp>
      <p:graphicFrame>
        <p:nvGraphicFramePr>
          <p:cNvPr id="5" name="Chart 4"/>
          <p:cNvGraphicFramePr/>
          <p:nvPr/>
        </p:nvGraphicFramePr>
        <p:xfrm>
          <a:off x="304800" y="2133601"/>
          <a:ext cx="4114800" cy="34300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Chart 5"/>
          <p:cNvGraphicFramePr/>
          <p:nvPr/>
        </p:nvGraphicFramePr>
        <p:xfrm>
          <a:off x="4419600" y="2209800"/>
          <a:ext cx="4191000" cy="3276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582" name="TextBox 6"/>
          <p:cNvSpPr txBox="1">
            <a:spLocks noChangeArrowheads="1"/>
          </p:cNvSpPr>
          <p:nvPr/>
        </p:nvSpPr>
        <p:spPr bwMode="auto">
          <a:xfrm>
            <a:off x="4953000" y="5638800"/>
            <a:ext cx="3733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000"/>
              <a:t>Distribution of Inter-command gaps only</a:t>
            </a:r>
          </a:p>
        </p:txBody>
      </p:sp>
      <p:sp>
        <p:nvSpPr>
          <p:cNvPr id="24583" name="TextBox 7"/>
          <p:cNvSpPr txBox="1">
            <a:spLocks noChangeArrowheads="1"/>
          </p:cNvSpPr>
          <p:nvPr/>
        </p:nvSpPr>
        <p:spPr bwMode="auto">
          <a:xfrm>
            <a:off x="533400" y="5638800"/>
            <a:ext cx="37338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en-US" altLang="en-US" sz="2000"/>
              <a:t>Distribution of Intra-command gaps only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79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1423084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3276600"/>
            <a:ext cx="1828800" cy="1295400"/>
          </a:xfrm>
          <a:prstGeom prst="rect">
            <a:avLst/>
          </a:prstGeom>
          <a:solidFill>
            <a:schemeClr val="bg1"/>
          </a:solidFill>
          <a:ln w="22225">
            <a:solidFill>
              <a:srgbClr val="FF0000"/>
            </a:solidFill>
            <a:prstDash val="sysDot"/>
            <a:miter lim="800000"/>
            <a:headEnd/>
            <a:tailEnd/>
          </a:ln>
        </p:spPr>
        <p:txBody>
          <a:bodyPr wrap="none" anchor="ctr"/>
          <a:lstStyle/>
          <a:p>
            <a:pPr eaLnBrk="0" hangingPunct="0"/>
            <a:endParaRPr lang="en-US"/>
          </a:p>
        </p:txBody>
      </p:sp>
      <p:sp>
        <p:nvSpPr>
          <p:cNvPr id="12291" name="Rectangle 3"/>
          <p:cNvSpPr>
            <a:spLocks noGrp="1" noChangeArrowheads="1"/>
          </p:cNvSpPr>
          <p:nvPr>
            <p:ph type="title"/>
            <p:custDataLst>
              <p:tags r:id="rId3"/>
            </p:custDataLst>
          </p:nvPr>
        </p:nvSpPr>
        <p:spPr/>
        <p:txBody>
          <a:bodyPr/>
          <a:lstStyle/>
          <a:p>
            <a:pPr eaLnBrk="1" hangingPunct="1"/>
            <a:r>
              <a:rPr lang="en-US" sz="3600" dirty="0" smtClean="0"/>
              <a:t>Stepping-Stone Detection</a:t>
            </a:r>
          </a:p>
        </p:txBody>
      </p:sp>
      <p:sp>
        <p:nvSpPr>
          <p:cNvPr id="12298" name="Line 10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V="1">
            <a:off x="3124200" y="2362200"/>
            <a:ext cx="838200" cy="1143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2299" name="Line 11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4191000" y="2362200"/>
            <a:ext cx="838200" cy="1143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2300" name="Line 12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 flipV="1">
            <a:off x="5562600" y="2362200"/>
            <a:ext cx="762000" cy="1143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2301" name="Line 13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6553200" y="2438400"/>
            <a:ext cx="838200" cy="1143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2302" name="Line 14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 flipV="1">
            <a:off x="1752600" y="3962400"/>
            <a:ext cx="914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2303" name="Line 15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 flipV="1">
            <a:off x="4495800" y="2895600"/>
            <a:ext cx="304800" cy="15240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4" name="Line 16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791200" y="2895600"/>
            <a:ext cx="228600" cy="152400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2305" name="Line 17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 flipV="1">
            <a:off x="4114800" y="4343400"/>
            <a:ext cx="762000" cy="1143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sp>
        <p:nvSpPr>
          <p:cNvPr id="12306" name="Line 18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791200" y="4343400"/>
            <a:ext cx="838200" cy="114300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/>
          <a:lstStyle/>
          <a:p>
            <a:endParaRPr lang="en-US"/>
          </a:p>
        </p:txBody>
      </p:sp>
      <p:pic>
        <p:nvPicPr>
          <p:cNvPr id="21" name="Picture 2"/>
          <p:cNvPicPr>
            <a:picLocks noChangeAspect="1" noChangeArrowheads="1"/>
          </p:cNvPicPr>
          <p:nvPr>
            <p:custDataLst>
              <p:tags r:id="rId13"/>
            </p:custDataLst>
          </p:nvPr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2667000" y="3581400"/>
            <a:ext cx="89535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2" name="Picture 2"/>
          <p:cNvPicPr>
            <a:picLocks noChangeAspect="1" noChangeArrowheads="1"/>
          </p:cNvPicPr>
          <p:nvPr>
            <p:custDataLst>
              <p:tags r:id="rId14"/>
            </p:custDataLst>
          </p:nvPr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3657600" y="1524000"/>
            <a:ext cx="89535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3" name="Picture 2"/>
          <p:cNvPicPr>
            <a:picLocks noChangeAspect="1" noChangeArrowheads="1"/>
          </p:cNvPicPr>
          <p:nvPr>
            <p:custDataLst>
              <p:tags r:id="rId15"/>
            </p:custDataLst>
          </p:nvPr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6019800" y="1524000"/>
            <a:ext cx="89535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4" name="Picture 2"/>
          <p:cNvPicPr>
            <a:picLocks noChangeAspect="1" noChangeArrowheads="1"/>
          </p:cNvPicPr>
          <p:nvPr>
            <p:custDataLst>
              <p:tags r:id="rId16"/>
            </p:custDataLst>
          </p:nvPr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7391400" y="3505200"/>
            <a:ext cx="89535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26" name="Picture 1" descr="D:\Desktop\Picture1.png"/>
          <p:cNvPicPr>
            <a:picLocks noChangeAspect="1" noChangeArrowheads="1"/>
          </p:cNvPicPr>
          <p:nvPr>
            <p:custDataLst>
              <p:tags r:id="rId17"/>
            </p:custDataLst>
          </p:nvPr>
        </p:nvPicPr>
        <p:blipFill>
          <a:blip r:embed="rId24" cstate="print"/>
          <a:srcRect l="5841" r="12383" b="12500"/>
          <a:stretch>
            <a:fillRect/>
          </a:stretch>
        </p:blipFill>
        <p:spPr bwMode="auto">
          <a:xfrm>
            <a:off x="609600" y="3429000"/>
            <a:ext cx="1066800" cy="1066800"/>
          </a:xfrm>
          <a:prstGeom prst="rect">
            <a:avLst/>
          </a:prstGeom>
          <a:noFill/>
        </p:spPr>
      </p:pic>
      <p:pic>
        <p:nvPicPr>
          <p:cNvPr id="27" name="Picture 2"/>
          <p:cNvPicPr>
            <a:picLocks noChangeAspect="1" noChangeArrowheads="1"/>
          </p:cNvPicPr>
          <p:nvPr>
            <p:custDataLst>
              <p:tags r:id="rId18"/>
            </p:custDataLst>
          </p:nvPr>
        </p:nvPicPr>
        <p:blipFill>
          <a:blip r:embed="rId23" cstate="print"/>
          <a:srcRect/>
          <a:stretch>
            <a:fillRect/>
          </a:stretch>
        </p:blipFill>
        <p:spPr bwMode="auto">
          <a:xfrm>
            <a:off x="4876800" y="3505200"/>
            <a:ext cx="895350" cy="800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8" name="TextBox 27"/>
          <p:cNvSpPr txBox="1"/>
          <p:nvPr>
            <p:custDataLst>
              <p:tags r:id="rId19"/>
            </p:custDataLst>
          </p:nvPr>
        </p:nvSpPr>
        <p:spPr>
          <a:xfrm>
            <a:off x="4724400" y="4800600"/>
            <a:ext cx="1295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/>
              <a:t>………………</a:t>
            </a:r>
            <a:endParaRPr lang="en-US" b="1" dirty="0"/>
          </a:p>
        </p:txBody>
      </p:sp>
      <p:sp>
        <p:nvSpPr>
          <p:cNvPr id="29" name="Slide Number Placeholder 28"/>
          <p:cNvSpPr>
            <a:spLocks noGrp="1"/>
          </p:cNvSpPr>
          <p:nvPr>
            <p:ph type="sldNum" sz="quarter" idx="12"/>
            <p:custDataLst>
              <p:tags r:id="rId20"/>
            </p:custDataLst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8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xmlns="" val="159109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TextBox 2"/>
          <p:cNvSpPr txBox="1">
            <a:spLocks noChangeArrowheads="1"/>
          </p:cNvSpPr>
          <p:nvPr/>
        </p:nvSpPr>
        <p:spPr bwMode="auto">
          <a:xfrm>
            <a:off x="381000" y="457200"/>
            <a:ext cx="79248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3600" dirty="0">
                <a:latin typeface="+mj-lt"/>
              </a:rPr>
              <a:t>Using </a:t>
            </a:r>
            <a:r>
              <a:rPr lang="en-US" sz="3600" dirty="0" err="1">
                <a:latin typeface="+mj-lt"/>
              </a:rPr>
              <a:t>uRTTs</a:t>
            </a:r>
            <a:r>
              <a:rPr lang="en-US" sz="3600" dirty="0">
                <a:latin typeface="+mj-lt"/>
              </a:rPr>
              <a:t> of Short Chains to Build a Profile.</a:t>
            </a:r>
          </a:p>
        </p:txBody>
      </p:sp>
      <p:graphicFrame>
        <p:nvGraphicFramePr>
          <p:cNvPr id="8" name="Chart 7"/>
          <p:cNvGraphicFramePr/>
          <p:nvPr/>
        </p:nvGraphicFramePr>
        <p:xfrm>
          <a:off x="990600" y="1524000"/>
          <a:ext cx="6477000" cy="381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TextBox 2"/>
          <p:cNvSpPr txBox="1">
            <a:spLocks noChangeArrowheads="1"/>
          </p:cNvSpPr>
          <p:nvPr/>
        </p:nvSpPr>
        <p:spPr bwMode="auto">
          <a:xfrm>
            <a:off x="609600" y="5287963"/>
            <a:ext cx="7848600" cy="1570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0" hangingPunct="0">
              <a:defRPr/>
            </a:pPr>
            <a:r>
              <a:rPr lang="en-US" sz="2400" dirty="0">
                <a:latin typeface="+mn-lt"/>
              </a:rPr>
              <a:t>Any extracted curves from new collected connection packet stream will be compared with this profile distribution to quantify the difference.</a:t>
            </a:r>
          </a:p>
          <a:p>
            <a:pPr eaLnBrk="0" hangingPunct="0">
              <a:defRPr/>
            </a:pPr>
            <a:endParaRPr lang="en-US" sz="2400" dirty="0">
              <a:latin typeface="+mj-lt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80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0066627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>
            <a:spLocks noChangeArrowheads="1"/>
          </p:cNvSpPr>
          <p:nvPr/>
        </p:nvSpPr>
        <p:spPr bwMode="auto">
          <a:xfrm>
            <a:off x="381000" y="685800"/>
            <a:ext cx="7620000" cy="646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eaLnBrk="0" hangingPunct="0">
              <a:defRPr/>
            </a:pPr>
            <a:r>
              <a:rPr lang="en-US" sz="3600" dirty="0">
                <a:latin typeface="+mj-lt"/>
              </a:rPr>
              <a:t>Absolute Difference</a:t>
            </a:r>
          </a:p>
        </p:txBody>
      </p:sp>
      <p:sp>
        <p:nvSpPr>
          <p:cNvPr id="1030" name="Rectangle 4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2" name="Rectangle 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3" name="Rectangle 9"/>
          <p:cNvSpPr>
            <a:spLocks noChangeArrowheads="1"/>
          </p:cNvSpPr>
          <p:nvPr/>
        </p:nvSpPr>
        <p:spPr bwMode="auto">
          <a:xfrm>
            <a:off x="0" y="19050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r>
              <a:rPr lang="en-US" altLang="en-US" sz="1000">
                <a:cs typeface="Times New Roman" pitchFamily="18" charset="0"/>
              </a:rPr>
              <a:t>                        </a:t>
            </a:r>
            <a:endParaRPr lang="en-US" altLang="en-US"/>
          </a:p>
        </p:txBody>
      </p:sp>
      <p:sp>
        <p:nvSpPr>
          <p:cNvPr id="1034" name="Rectangle 10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1035" name="Picture 9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15716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6" name="Rectangle 13"/>
          <p:cNvSpPr>
            <a:spLocks noChangeArrowheads="1"/>
          </p:cNvSpPr>
          <p:nvPr/>
        </p:nvSpPr>
        <p:spPr bwMode="auto">
          <a:xfrm>
            <a:off x="0" y="0"/>
            <a:ext cx="9144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37" name="Rectangle 16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endParaRPr lang="en-US" altLang="en-US"/>
          </a:p>
        </p:txBody>
      </p:sp>
      <p:graphicFrame>
        <p:nvGraphicFramePr>
          <p:cNvPr id="1026" name="Object 17"/>
          <p:cNvGraphicFramePr>
            <a:graphicFrameLocks noChangeAspect="1"/>
          </p:cNvGraphicFramePr>
          <p:nvPr/>
        </p:nvGraphicFramePr>
        <p:xfrm>
          <a:off x="533400" y="1676400"/>
          <a:ext cx="3124200" cy="942975"/>
        </p:xfrm>
        <a:graphic>
          <a:graphicData uri="http://schemas.openxmlformats.org/presentationml/2006/ole">
            <p:oleObj spid="_x0000_s119831" name="Equation" r:id="rId4" imgW="1473200" imgH="444500" progId="Equation.3">
              <p:embed/>
            </p:oleObj>
          </a:graphicData>
        </a:graphic>
      </p:graphicFrame>
      <p:graphicFrame>
        <p:nvGraphicFramePr>
          <p:cNvPr id="1027" name="Object 18"/>
          <p:cNvGraphicFramePr>
            <a:graphicFrameLocks noChangeAspect="1"/>
          </p:cNvGraphicFramePr>
          <p:nvPr/>
        </p:nvGraphicFramePr>
        <p:xfrm>
          <a:off x="609600" y="2819400"/>
          <a:ext cx="3124200" cy="552450"/>
        </p:xfrm>
        <a:graphic>
          <a:graphicData uri="http://schemas.openxmlformats.org/presentationml/2006/ole">
            <p:oleObj spid="_x0000_s119832" name="Equation" r:id="rId5" imgW="1218671" imgH="215806" progId="Equation.3">
              <p:embed/>
            </p:oleObj>
          </a:graphicData>
        </a:graphic>
      </p:graphicFrame>
      <p:graphicFrame>
        <p:nvGraphicFramePr>
          <p:cNvPr id="1028" name="Object 19"/>
          <p:cNvGraphicFramePr>
            <a:graphicFrameLocks noChangeAspect="1"/>
          </p:cNvGraphicFramePr>
          <p:nvPr/>
        </p:nvGraphicFramePr>
        <p:xfrm>
          <a:off x="685800" y="3733800"/>
          <a:ext cx="3276600" cy="585788"/>
        </p:xfrm>
        <a:graphic>
          <a:graphicData uri="http://schemas.openxmlformats.org/presentationml/2006/ole">
            <p:oleObj spid="_x0000_s119833" name="Equation" r:id="rId6" imgW="1346200" imgH="241300" progId="Equation.3">
              <p:embed/>
            </p:oleObj>
          </a:graphicData>
        </a:graphic>
      </p:graphicFrame>
      <p:sp>
        <p:nvSpPr>
          <p:cNvPr id="1039" name="TextBox 19"/>
          <p:cNvSpPr txBox="1">
            <a:spLocks noChangeArrowheads="1"/>
          </p:cNvSpPr>
          <p:nvPr/>
        </p:nvSpPr>
        <p:spPr bwMode="auto">
          <a:xfrm>
            <a:off x="533400" y="4343400"/>
            <a:ext cx="7772400" cy="2246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>
              <a:defRPr/>
            </a:pPr>
            <a:r>
              <a:rPr lang="en-US" sz="2000" i="1" dirty="0" err="1">
                <a:latin typeface="+mn-lt"/>
              </a:rPr>
              <a:t>g</a:t>
            </a:r>
            <a:r>
              <a:rPr lang="en-US" sz="1200" i="1" dirty="0" err="1">
                <a:latin typeface="+mn-lt"/>
              </a:rPr>
              <a:t>p</a:t>
            </a:r>
            <a:r>
              <a:rPr lang="en-US" sz="2000" dirty="0">
                <a:latin typeface="+mn-lt"/>
              </a:rPr>
              <a:t> </a:t>
            </a:r>
            <a:r>
              <a:rPr lang="en-US" sz="1200" dirty="0">
                <a:latin typeface="+mn-lt"/>
              </a:rPr>
              <a:t> </a:t>
            </a:r>
            <a:r>
              <a:rPr lang="en-US" sz="2000" dirty="0">
                <a:latin typeface="+mn-lt"/>
              </a:rPr>
              <a:t>is the distribution of </a:t>
            </a:r>
            <a:r>
              <a:rPr lang="en-US" sz="2000" dirty="0" err="1">
                <a:latin typeface="+mn-lt"/>
              </a:rPr>
              <a:t>uRTT</a:t>
            </a:r>
            <a:r>
              <a:rPr lang="en-US" sz="2000" dirty="0">
                <a:latin typeface="+mn-lt"/>
              </a:rPr>
              <a:t> gaps of the profile chain.</a:t>
            </a:r>
          </a:p>
          <a:p>
            <a:pPr algn="just">
              <a:defRPr/>
            </a:pPr>
            <a:r>
              <a:rPr lang="en-US" sz="2000" dirty="0">
                <a:latin typeface="+mn-lt"/>
              </a:rPr>
              <a:t>g is the test connection’s distribution.</a:t>
            </a:r>
          </a:p>
          <a:p>
            <a:pPr algn="just">
              <a:defRPr/>
            </a:pPr>
            <a:endParaRPr lang="en-US" sz="2000" dirty="0">
              <a:latin typeface="+mn-lt"/>
            </a:endParaRPr>
          </a:p>
          <a:p>
            <a:pPr algn="just">
              <a:defRPr/>
            </a:pPr>
            <a:r>
              <a:rPr lang="en-US" sz="2000" dirty="0">
                <a:latin typeface="+mn-lt"/>
              </a:rPr>
              <a:t>This distance measure takes the absolute distance between the profile distribution and any test connection distribution based on inter-command time gaps.</a:t>
            </a:r>
          </a:p>
          <a:p>
            <a:pPr algn="just">
              <a:defRPr/>
            </a:pPr>
            <a:endParaRPr lang="en-US" sz="2000" dirty="0">
              <a:latin typeface="+mn-lt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81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3279517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Title 1"/>
          <p:cNvSpPr>
            <a:spLocks noGrp="1"/>
          </p:cNvSpPr>
          <p:nvPr>
            <p:ph type="title"/>
          </p:nvPr>
        </p:nvSpPr>
        <p:spPr>
          <a:xfrm>
            <a:off x="304800" y="533400"/>
            <a:ext cx="8382000" cy="1066800"/>
          </a:xfrm>
        </p:spPr>
        <p:txBody>
          <a:bodyPr>
            <a:normAutofit fontScale="90000"/>
          </a:bodyPr>
          <a:lstStyle/>
          <a:p>
            <a:pPr algn="just"/>
            <a:r>
              <a:rPr lang="en-US" altLang="en-US" sz="3600" smtClean="0"/>
              <a:t>Separate Short Chain From Long Chain by Absolute Difference</a:t>
            </a:r>
          </a:p>
        </p:txBody>
      </p:sp>
      <p:graphicFrame>
        <p:nvGraphicFramePr>
          <p:cNvPr id="8" name="Chart 7"/>
          <p:cNvGraphicFramePr/>
          <p:nvPr/>
        </p:nvGraphicFramePr>
        <p:xfrm>
          <a:off x="1295400" y="1752600"/>
          <a:ext cx="6324600" cy="350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2"/>
          <p:cNvSpPr txBox="1">
            <a:spLocks noChangeArrowheads="1"/>
          </p:cNvSpPr>
          <p:nvPr/>
        </p:nvSpPr>
        <p:spPr bwMode="auto">
          <a:xfrm>
            <a:off x="762000" y="5334000"/>
            <a:ext cx="77724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0" hangingPunct="0">
              <a:defRPr/>
            </a:pPr>
            <a:r>
              <a:rPr lang="en-US" sz="2400" dirty="0">
                <a:latin typeface="+mn-lt"/>
              </a:rPr>
              <a:t>Absolute difference method works very well for this kind of cases.</a:t>
            </a:r>
          </a:p>
          <a:p>
            <a:pPr eaLnBrk="0" hangingPunct="0">
              <a:defRPr/>
            </a:pPr>
            <a:endParaRPr lang="en-US" sz="2400" dirty="0">
              <a:latin typeface="+mj-lt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82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01735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Title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382000" cy="1066800"/>
          </a:xfrm>
        </p:spPr>
        <p:txBody>
          <a:bodyPr/>
          <a:lstStyle/>
          <a:p>
            <a:pPr algn="just"/>
            <a:r>
              <a:rPr lang="en-US" altLang="en-US" sz="3600" smtClean="0"/>
              <a:t>Short uRTT Curve with Large Distance</a:t>
            </a:r>
          </a:p>
        </p:txBody>
      </p:sp>
      <p:sp>
        <p:nvSpPr>
          <p:cNvPr id="6" name="TextBox 2"/>
          <p:cNvSpPr txBox="1">
            <a:spLocks noChangeArrowheads="1"/>
          </p:cNvSpPr>
          <p:nvPr/>
        </p:nvSpPr>
        <p:spPr bwMode="auto">
          <a:xfrm>
            <a:off x="583194" y="5181600"/>
            <a:ext cx="77724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 eaLnBrk="0" hangingPunct="0">
              <a:defRPr/>
            </a:pPr>
            <a:r>
              <a:rPr lang="en-US" sz="2400" dirty="0">
                <a:latin typeface="+mn-lt"/>
              </a:rPr>
              <a:t>Absolute difference method works not well for this kind of cases.</a:t>
            </a:r>
          </a:p>
          <a:p>
            <a:pPr eaLnBrk="0" hangingPunct="0">
              <a:defRPr/>
            </a:pPr>
            <a:endParaRPr lang="en-US" sz="2400" dirty="0">
              <a:latin typeface="+mj-lt"/>
            </a:endParaRPr>
          </a:p>
        </p:txBody>
      </p:sp>
      <p:graphicFrame>
        <p:nvGraphicFramePr>
          <p:cNvPr id="10" name="Chart 9"/>
          <p:cNvGraphicFramePr/>
          <p:nvPr/>
        </p:nvGraphicFramePr>
        <p:xfrm>
          <a:off x="1295400" y="1600200"/>
          <a:ext cx="6096000" cy="35763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332905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Title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1143000"/>
          </a:xfrm>
        </p:spPr>
        <p:txBody>
          <a:bodyPr/>
          <a:lstStyle/>
          <a:p>
            <a:r>
              <a:rPr lang="en-US" altLang="en-US" sz="3600" smtClean="0"/>
              <a:t>Median of Ratio Adjustment</a:t>
            </a:r>
          </a:p>
        </p:txBody>
      </p:sp>
      <p:graphicFrame>
        <p:nvGraphicFramePr>
          <p:cNvPr id="2050" name="Object 3"/>
          <p:cNvGraphicFramePr>
            <a:graphicFrameLocks noChangeAspect="1"/>
          </p:cNvGraphicFramePr>
          <p:nvPr/>
        </p:nvGraphicFramePr>
        <p:xfrm>
          <a:off x="533400" y="1524000"/>
          <a:ext cx="3810000" cy="966788"/>
        </p:xfrm>
        <a:graphic>
          <a:graphicData uri="http://schemas.openxmlformats.org/presentationml/2006/ole">
            <p:oleObj spid="_x0000_s120848" name="Equation" r:id="rId3" imgW="1752600" imgH="444500" progId="Equation.3">
              <p:embed/>
            </p:oleObj>
          </a:graphicData>
        </a:graphic>
      </p:graphicFrame>
      <p:graphicFrame>
        <p:nvGraphicFramePr>
          <p:cNvPr id="2051" name="Object 4"/>
          <p:cNvGraphicFramePr>
            <a:graphicFrameLocks noChangeAspect="1"/>
          </p:cNvGraphicFramePr>
          <p:nvPr/>
        </p:nvGraphicFramePr>
        <p:xfrm>
          <a:off x="609600" y="2590800"/>
          <a:ext cx="4038600" cy="958850"/>
        </p:xfrm>
        <a:graphic>
          <a:graphicData uri="http://schemas.openxmlformats.org/presentationml/2006/ole">
            <p:oleObj spid="_x0000_s120849" name="Equation" r:id="rId4" imgW="2032000" imgH="482600" progId="Equation.3">
              <p:embed/>
            </p:oleObj>
          </a:graphicData>
        </a:graphic>
      </p:graphicFrame>
      <p:sp>
        <p:nvSpPr>
          <p:cNvPr id="6" name="TextBox 2"/>
          <p:cNvSpPr txBox="1">
            <a:spLocks noChangeArrowheads="1"/>
          </p:cNvSpPr>
          <p:nvPr/>
        </p:nvSpPr>
        <p:spPr bwMode="auto">
          <a:xfrm>
            <a:off x="381000" y="3515762"/>
            <a:ext cx="7924800" cy="3194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>
                <a:latin typeface="+mn-lt"/>
                <a:cs typeface="+mn-cs"/>
              </a:rPr>
              <a:t>A ratio R is used to adjust and compensate distribution with different average typing speed.</a:t>
            </a:r>
          </a:p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>
                <a:latin typeface="+mn-lt"/>
                <a:cs typeface="+mn-cs"/>
              </a:rPr>
              <a:t>Short connection curves under the profile curve will get the ratio R greater than one which can decrease the distance from the profile curve by calculating D</a:t>
            </a:r>
            <a:r>
              <a:rPr lang="en-US" sz="1200" dirty="0">
                <a:latin typeface="+mn-lt"/>
                <a:cs typeface="+mn-cs"/>
              </a:rPr>
              <a:t>R</a:t>
            </a:r>
            <a:r>
              <a:rPr lang="en-US" sz="2400" dirty="0">
                <a:latin typeface="+mn-lt"/>
                <a:cs typeface="+mn-cs"/>
              </a:rPr>
              <a:t>. </a:t>
            </a:r>
          </a:p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>
                <a:latin typeface="+mn-lt"/>
                <a:cs typeface="+mn-cs"/>
              </a:rPr>
              <a:t>But long chain may get also get decreased distance with the R less than one.</a:t>
            </a:r>
          </a:p>
          <a:p>
            <a:pPr eaLnBrk="0" hangingPunct="0">
              <a:defRPr/>
            </a:pPr>
            <a:endParaRPr lang="en-US" sz="2400" dirty="0">
              <a:latin typeface="+mj-lt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84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4191176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7" name="Title 1"/>
          <p:cNvSpPr>
            <a:spLocks noGrp="1"/>
          </p:cNvSpPr>
          <p:nvPr>
            <p:ph type="title"/>
          </p:nvPr>
        </p:nvSpPr>
        <p:spPr>
          <a:xfrm>
            <a:off x="457200" y="381000"/>
            <a:ext cx="8229600" cy="1066800"/>
          </a:xfrm>
        </p:spPr>
        <p:txBody>
          <a:bodyPr/>
          <a:lstStyle/>
          <a:p>
            <a:r>
              <a:rPr lang="en-US" altLang="en-US" sz="3600" smtClean="0"/>
              <a:t>Weighted Ratio Adjustment</a:t>
            </a:r>
          </a:p>
        </p:txBody>
      </p:sp>
      <p:graphicFrame>
        <p:nvGraphicFramePr>
          <p:cNvPr id="3074" name="Object 3"/>
          <p:cNvGraphicFramePr>
            <a:graphicFrameLocks noChangeAspect="1"/>
          </p:cNvGraphicFramePr>
          <p:nvPr/>
        </p:nvGraphicFramePr>
        <p:xfrm>
          <a:off x="533400" y="1295400"/>
          <a:ext cx="3048000" cy="1538288"/>
        </p:xfrm>
        <a:graphic>
          <a:graphicData uri="http://schemas.openxmlformats.org/presentationml/2006/ole">
            <p:oleObj spid="_x0000_s121879" name="Equation" r:id="rId3" imgW="1358900" imgH="685800" progId="Equation.3">
              <p:embed/>
            </p:oleObj>
          </a:graphicData>
        </a:graphic>
      </p:graphicFrame>
      <p:graphicFrame>
        <p:nvGraphicFramePr>
          <p:cNvPr id="3075" name="Object 4"/>
          <p:cNvGraphicFramePr>
            <a:graphicFrameLocks noChangeAspect="1"/>
          </p:cNvGraphicFramePr>
          <p:nvPr/>
        </p:nvGraphicFramePr>
        <p:xfrm>
          <a:off x="4191000" y="1905000"/>
          <a:ext cx="2438400" cy="493713"/>
        </p:xfrm>
        <a:graphic>
          <a:graphicData uri="http://schemas.openxmlformats.org/presentationml/2006/ole">
            <p:oleObj spid="_x0000_s121880" name="Equation" r:id="rId4" imgW="977900" imgH="228600" progId="Equation.3">
              <p:embed/>
            </p:oleObj>
          </a:graphicData>
        </a:graphic>
      </p:graphicFrame>
      <p:graphicFrame>
        <p:nvGraphicFramePr>
          <p:cNvPr id="3076" name="Object 5"/>
          <p:cNvGraphicFramePr>
            <a:graphicFrameLocks noChangeAspect="1"/>
          </p:cNvGraphicFramePr>
          <p:nvPr/>
        </p:nvGraphicFramePr>
        <p:xfrm>
          <a:off x="609600" y="2895600"/>
          <a:ext cx="4191000" cy="1004888"/>
        </p:xfrm>
        <a:graphic>
          <a:graphicData uri="http://schemas.openxmlformats.org/presentationml/2006/ole">
            <p:oleObj spid="_x0000_s121881" name="Equation" r:id="rId5" imgW="1854200" imgH="444500" progId="Equation.3">
              <p:embed/>
            </p:oleObj>
          </a:graphicData>
        </a:graphic>
      </p:graphicFrame>
      <p:sp>
        <p:nvSpPr>
          <p:cNvPr id="7" name="TextBox 2"/>
          <p:cNvSpPr txBox="1">
            <a:spLocks noChangeArrowheads="1"/>
          </p:cNvSpPr>
          <p:nvPr/>
        </p:nvSpPr>
        <p:spPr bwMode="auto">
          <a:xfrm>
            <a:off x="609600" y="4724400"/>
            <a:ext cx="7924800" cy="201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>
                <a:latin typeface="+mn-lt"/>
                <a:cs typeface="+mn-cs"/>
              </a:rPr>
              <a:t>Most long connection chains will get a weight larger than 0 which gives an increased distance </a:t>
            </a:r>
            <a:r>
              <a:rPr lang="en-US" sz="2400" dirty="0" err="1">
                <a:latin typeface="+mn-lt"/>
                <a:cs typeface="+mn-cs"/>
              </a:rPr>
              <a:t>D</a:t>
            </a:r>
            <a:r>
              <a:rPr lang="en-US" sz="1400" dirty="0" err="1">
                <a:latin typeface="+mn-lt"/>
                <a:cs typeface="+mn-cs"/>
              </a:rPr>
              <a:t>w</a:t>
            </a:r>
            <a:r>
              <a:rPr lang="en-US" sz="2400" dirty="0">
                <a:latin typeface="+mn-lt"/>
                <a:cs typeface="+mn-cs"/>
              </a:rPr>
              <a:t>.</a:t>
            </a:r>
          </a:p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>
                <a:latin typeface="+mn-lt"/>
                <a:cs typeface="+mn-cs"/>
              </a:rPr>
              <a:t>Using this adjustment, most long chains will have a bigger chance to hold an increased distance.</a:t>
            </a:r>
          </a:p>
          <a:p>
            <a:pPr eaLnBrk="0" hangingPunct="0">
              <a:defRPr/>
            </a:pPr>
            <a:endParaRPr lang="en-US" sz="2400" dirty="0">
              <a:latin typeface="+mj-lt"/>
            </a:endParaRPr>
          </a:p>
        </p:txBody>
      </p:sp>
      <p:sp>
        <p:nvSpPr>
          <p:cNvPr id="3080" name="TextBox 7"/>
          <p:cNvSpPr txBox="1">
            <a:spLocks noChangeArrowheads="1"/>
          </p:cNvSpPr>
          <p:nvPr/>
        </p:nvSpPr>
        <p:spPr bwMode="auto">
          <a:xfrm>
            <a:off x="609600" y="3962400"/>
            <a:ext cx="7772400" cy="984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eaLnBrk="1" hangingPunct="1"/>
            <a:r>
              <a:rPr lang="en-US" altLang="en-US" sz="2000"/>
              <a:t>S and S</a:t>
            </a:r>
            <a:r>
              <a:rPr lang="en-US" altLang="en-US" sz="1400"/>
              <a:t>p</a:t>
            </a:r>
            <a:r>
              <a:rPr lang="en-US" altLang="en-US" sz="2000"/>
              <a:t> are the slopes of their uRTT distribution curves by linear regression  (y=S*x + c).</a:t>
            </a:r>
          </a:p>
          <a:p>
            <a:pPr eaLnBrk="1" hangingPunct="1"/>
            <a:endParaRPr lang="en-US" altLang="en-US"/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5586270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533400" y="457200"/>
            <a:ext cx="7391400" cy="646113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3600" dirty="0">
                <a:latin typeface="+mj-lt"/>
              </a:rPr>
              <a:t>Comparison of three methods</a:t>
            </a:r>
          </a:p>
        </p:txBody>
      </p:sp>
      <p:graphicFrame>
        <p:nvGraphicFramePr>
          <p:cNvPr id="9" name="Chart 8"/>
          <p:cNvGraphicFramePr/>
          <p:nvPr/>
        </p:nvGraphicFramePr>
        <p:xfrm>
          <a:off x="1219200" y="1066800"/>
          <a:ext cx="6248400" cy="36826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Box 2"/>
          <p:cNvSpPr txBox="1">
            <a:spLocks noChangeArrowheads="1"/>
          </p:cNvSpPr>
          <p:nvPr/>
        </p:nvSpPr>
        <p:spPr bwMode="auto">
          <a:xfrm>
            <a:off x="533400" y="4648200"/>
            <a:ext cx="7924800" cy="2382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>
                <a:latin typeface="+mn-lt"/>
                <a:cs typeface="+mn-cs"/>
              </a:rPr>
              <a:t>Using median of ratio adjustment, the original long chain is moved close to the profile curve.</a:t>
            </a:r>
          </a:p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>
                <a:latin typeface="+mn-lt"/>
                <a:cs typeface="+mn-cs"/>
              </a:rPr>
              <a:t>By assigning a weight to the ratio, the adjusted curve will be moved up to hold a large enough distance to be detected.</a:t>
            </a:r>
          </a:p>
          <a:p>
            <a:pPr eaLnBrk="0" hangingPunct="0">
              <a:defRPr/>
            </a:pPr>
            <a:endParaRPr lang="en-US" sz="2400" dirty="0">
              <a:latin typeface="+mj-lt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2017794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itle 1"/>
          <p:cNvSpPr>
            <a:spLocks noGrp="1"/>
          </p:cNvSpPr>
          <p:nvPr>
            <p:ph type="title"/>
          </p:nvPr>
        </p:nvSpPr>
        <p:spPr>
          <a:xfrm>
            <a:off x="457200" y="457200"/>
            <a:ext cx="8229600" cy="685800"/>
          </a:xfrm>
        </p:spPr>
        <p:txBody>
          <a:bodyPr/>
          <a:lstStyle/>
          <a:p>
            <a:r>
              <a:rPr lang="en-US" altLang="en-US" sz="3600" smtClean="0"/>
              <a:t> Validation: Classifying 4-hops Chains</a:t>
            </a:r>
          </a:p>
        </p:txBody>
      </p:sp>
      <p:graphicFrame>
        <p:nvGraphicFramePr>
          <p:cNvPr id="5" name="Chart 4"/>
          <p:cNvGraphicFramePr/>
          <p:nvPr/>
        </p:nvGraphicFramePr>
        <p:xfrm>
          <a:off x="1676400" y="1295400"/>
          <a:ext cx="5562600" cy="304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2"/>
          <p:cNvSpPr txBox="1">
            <a:spLocks noChangeArrowheads="1"/>
          </p:cNvSpPr>
          <p:nvPr/>
        </p:nvSpPr>
        <p:spPr bwMode="auto">
          <a:xfrm>
            <a:off x="762000" y="4267200"/>
            <a:ext cx="7924800" cy="23828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>
                <a:latin typeface="+mn-lt"/>
                <a:cs typeface="+mn-cs"/>
              </a:rPr>
              <a:t>20 sessions of 1-hop connection chains and 20 sessions of 4-hop connection chains are compared.</a:t>
            </a:r>
          </a:p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>
                <a:latin typeface="+mn-lt"/>
                <a:cs typeface="+mn-cs"/>
              </a:rPr>
              <a:t>For different false positive rate, leave-one-out cross validation  is used to select the threshold to calculate the true positive rate.</a:t>
            </a:r>
          </a:p>
          <a:p>
            <a:pPr eaLnBrk="0" hangingPunct="0">
              <a:defRPr/>
            </a:pPr>
            <a:endParaRPr lang="en-US" sz="2400" dirty="0">
              <a:latin typeface="+mj-lt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87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3586782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Title 1"/>
          <p:cNvSpPr>
            <a:spLocks noGrp="1"/>
          </p:cNvSpPr>
          <p:nvPr>
            <p:ph type="title"/>
          </p:nvPr>
        </p:nvSpPr>
        <p:spPr>
          <a:xfrm>
            <a:off x="381000" y="381000"/>
            <a:ext cx="8305800" cy="1066800"/>
          </a:xfrm>
        </p:spPr>
        <p:txBody>
          <a:bodyPr>
            <a:normAutofit fontScale="90000"/>
          </a:bodyPr>
          <a:lstStyle/>
          <a:p>
            <a:r>
              <a:rPr lang="en-US" altLang="en-US" sz="3600" smtClean="0"/>
              <a:t>Classifying 4-hops and 6-hops Chains with Weighted Ratio Distance</a:t>
            </a:r>
          </a:p>
        </p:txBody>
      </p:sp>
      <p:sp>
        <p:nvSpPr>
          <p:cNvPr id="6" name="TextBox 2"/>
          <p:cNvSpPr txBox="1">
            <a:spLocks noChangeArrowheads="1"/>
          </p:cNvSpPr>
          <p:nvPr/>
        </p:nvSpPr>
        <p:spPr bwMode="auto">
          <a:xfrm>
            <a:off x="609600" y="4648200"/>
            <a:ext cx="7924800" cy="1200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>
                <a:latin typeface="+mn-lt"/>
                <a:cs typeface="+mn-cs"/>
              </a:rPr>
              <a:t>Using weighted ratio adjustment, all 4-hops and 6-hops chains can be successfully classified when the FP is getting 15%.</a:t>
            </a:r>
          </a:p>
        </p:txBody>
      </p:sp>
      <p:graphicFrame>
        <p:nvGraphicFramePr>
          <p:cNvPr id="7" name="Chart 6"/>
          <p:cNvGraphicFramePr/>
          <p:nvPr/>
        </p:nvGraphicFramePr>
        <p:xfrm>
          <a:off x="1371600" y="1524000"/>
          <a:ext cx="5791200" cy="306960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88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10714852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>
          <a:xfrm>
            <a:off x="533400" y="533400"/>
            <a:ext cx="8305800" cy="1066800"/>
          </a:xfrm>
          <a:prstGeom prst="rect">
            <a:avLst/>
          </a:prstGeom>
        </p:spPr>
        <p:txBody>
          <a:bodyPr/>
          <a:lstStyle/>
          <a:p>
            <a:pPr eaLnBrk="0" hangingPunct="0">
              <a:defRPr/>
            </a:pPr>
            <a:r>
              <a:rPr lang="en-US" sz="3600" kern="0" dirty="0">
                <a:latin typeface="+mj-lt"/>
                <a:ea typeface="+mj-ea"/>
                <a:cs typeface="+mj-cs"/>
              </a:rPr>
              <a:t>Conclusion</a:t>
            </a:r>
          </a:p>
        </p:txBody>
      </p:sp>
      <p:sp>
        <p:nvSpPr>
          <p:cNvPr id="5" name="TextBox 2"/>
          <p:cNvSpPr txBox="1">
            <a:spLocks noChangeArrowheads="1"/>
          </p:cNvSpPr>
          <p:nvPr/>
        </p:nvSpPr>
        <p:spPr bwMode="auto">
          <a:xfrm>
            <a:off x="609600" y="1295400"/>
            <a:ext cx="7924800" cy="5262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/>
              <a:t>Our method of detection centers on utilizing the packet stream of incoming connections to build inter-command gaps curve.</a:t>
            </a:r>
          </a:p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endParaRPr lang="en-US" sz="2400" dirty="0"/>
          </a:p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/>
              <a:t>By using new connection distribution compared with a profile of short connection chains, it is possible to detect long connection chains with certain threshold.</a:t>
            </a:r>
          </a:p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endParaRPr lang="en-US" sz="2400" dirty="0"/>
          </a:p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n"/>
              <a:defRPr/>
            </a:pPr>
            <a:r>
              <a:rPr lang="en-US" sz="2400" dirty="0"/>
              <a:t>Our experiments show that by tolerating a false positive rate of 15%, 100% of the test cases (4-hop and 6-hop) can be correctly detected with our weighted ratio distance measurement.</a:t>
            </a:r>
          </a:p>
          <a:p>
            <a:pPr marL="342900" indent="-342900" algn="just" eaLnBrk="0" hangingPunct="0">
              <a:spcBef>
                <a:spcPct val="20000"/>
              </a:spcBef>
              <a:buClr>
                <a:schemeClr val="bg2"/>
              </a:buClr>
              <a:buSzPct val="75000"/>
              <a:defRPr/>
            </a:pPr>
            <a:endParaRPr lang="en-US" sz="2400" dirty="0">
              <a:latin typeface="+mn-lt"/>
              <a:cs typeface="+mn-cs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30F4A8A-2F35-49F5-92AD-25014410477F}" type="slidenum">
              <a:rPr lang="en-US" smtClean="0"/>
              <a:pPr/>
              <a:t>89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857378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8" name="Rectangle 4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Contents</a:t>
            </a:r>
          </a:p>
        </p:txBody>
      </p:sp>
      <p:sp>
        <p:nvSpPr>
          <p:cNvPr id="6150" name="Rectangle 6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bg1">
                    <a:lumMod val="85000"/>
                  </a:schemeClr>
                </a:solidFill>
              </a:rPr>
              <a:t>Introduction</a:t>
            </a:r>
          </a:p>
          <a:p>
            <a:r>
              <a:rPr lang="en-US" b="1" dirty="0"/>
              <a:t>Stepping-Stone </a:t>
            </a:r>
            <a:r>
              <a:rPr lang="en-US" b="1" dirty="0" smtClean="0"/>
              <a:t>Detection</a:t>
            </a:r>
            <a:endParaRPr lang="en-US" dirty="0" smtClean="0">
              <a:solidFill>
                <a:schemeClr val="bg1">
                  <a:lumMod val="85000"/>
                </a:schemeClr>
              </a:solidFill>
            </a:endParaRPr>
          </a:p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Stepping-Stone Correlation</a:t>
            </a:r>
          </a:p>
          <a:p>
            <a:r>
              <a:rPr lang="en-US" dirty="0">
                <a:solidFill>
                  <a:schemeClr val="bg1">
                    <a:lumMod val="85000"/>
                  </a:schemeClr>
                </a:solidFill>
              </a:rPr>
              <a:t>Protection at the End of the </a:t>
            </a:r>
            <a:r>
              <a:rPr lang="en-US" dirty="0" smtClean="0">
                <a:solidFill>
                  <a:schemeClr val="bg1">
                    <a:lumMod val="85000"/>
                  </a:schemeClr>
                </a:solidFill>
              </a:rPr>
              <a:t>Chain</a:t>
            </a:r>
            <a:endParaRPr lang="en-US" dirty="0">
              <a:solidFill>
                <a:schemeClr val="bg1">
                  <a:lumMod val="85000"/>
                </a:schemeClr>
              </a:solidFill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5272A47-0086-40DF-85B1-8E50916B1C0A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xmlns="" val="95145335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ECTIONID" val="7SZugZ3ATsw4EfS8DS3hKg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GTNXT55ic2tXd0fHMljt3s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s3aJBzdEWsYeDrqovn9sLh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HeI2e20FQ6kYiSmVU2dIuA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dcODPBIZArobmV0zkbEhCR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TF9y2At7e2N60veBcoWQwS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z7wqUkH24cYli8uhz8vtcl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nfVukIYfkLl1522BF8pcYB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7Ed57VPOl3FeJgvpZZ3PSd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0g3sfXsm30nM7gheB3qwqi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mRiL6f8q99IUEW2EFRlYZF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3dCkcWnybrjHZkCS6n28Kn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JB9cWvp2lwkCDuhjpkfkVx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Tn0lvwq2Q19e9cNH8ASaHW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CAnLqtVZdJwbILbB0SCiGi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spk5vHbFrLQWKpYK6W7QNq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HXt1wxz0xpgj7XqlXeOxiL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lL1LCgMFaPv2HmBtbD6rdq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O5g4Jt2brRyV5AuCW1FhOf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ULKTtrHMdkcfCcKe1vQPOg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nGCqfimccWBzaukQ0BtEDd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0Zzwqtx979w3x0IEXkYqBK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JPXhSIZarYqDo3g2bpq18f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ECTIONID" val="hYRYIaAk5DuH01dzSODwMI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D21fUbufl9D9XMsXqDc2vD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8x6hzYp4eB5tbVgCOOFbDh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0e5tAdYMP5K0Tu9CBwQhV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3uBxHNPnmjZRwRb5nb5sMZ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Ja1Mtbc8lllYaBS2wbWrJq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02Xhrw8Ebte4KqvVjDaeXD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vyGAclFUvlgj9ZOcKGZHaS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K6RsxARjgvsnwpARjNYgYT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WzVMMxRHhpEBKEFAimu30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Nrgw77TuegtDOAIJO52b4L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QMtpBTncJTUQipc0tKpMhc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TTB08zZTeMO2Bt3Hv061wz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IXhjxNBiMitDTANBLNcQF8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1fOJWLepFfFkaDIO2chVZw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yXztUUfjPGTzV2uNQQ3mC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Yzp9SWL0yK8uGR9tRjampY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qAIGkflrRDUkZ04K2iyP89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qrlDEnYKbfOZ9OrcCwE7Sv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AmR8p6hROAQgagkGBYs7r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P0x7LAaKauUg30BDG0iqR7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vZRfjPG2a1hVQZLvYSsjre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9SEaRVVGEK3VRSh9NrbMqP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YeplU50zE7chQYB8XL7tmw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RV7TeO508FNkTpLw0PG55V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Iz1iyFupFXsrmud1RbuEZx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tw4bnrKhMhqWcyRVfqwI0Q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0qiFaWV47gxDEC767LkhHZ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ECTIONID" val="o4SjPS8NLxpRB1DhgTZynT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Z0slIS8t3DFFrCXDP1zvkF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EsQAfaVU2Tu1qhdOd3WEdT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pVg3Yn1CVxKVKUfELgwxe9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YYbu9tWjHbEjmZu7CXx8AL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bpbGq0NwzGsKtRoK1rYJbj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m7Vdj5qZ64jcNMjs2VvbCY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RCvDISV6aRzS24LdHH6zzo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qh4Crzo2d0GnfiHGmx4ZTs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CVJeHPeN42ptbey5qmH8Dz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bEOsw0lyvzuYE8TdRzOqV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YM7s7g7HiLO3J4pfidswxP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Yczpcdu8jcDxF1k4T4rNhJ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9BpOOBhAYp69OVSH4TdarC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HuBFZFFuLA9IACRICNIyzm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pbonVejo5Jxf2Y0npTRIee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qwdpbbZxA7hxbdqqG2hzkn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BzSUHHukjInbLS9w37ox8q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XuMMXYcOrET3UEwgui3gOz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a0sxgaZ9bMebBn8UJv7ugI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hHYvZMD6uSCokLkpH1Pit6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OI287Ayx8jirIKyLacw5il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zd3nzkO5FXeaSgsRF2xXJi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5S3AQWRCMoOs9P4K1eJ3Dl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dxRiijxtxlCg7ajZtRe3aQ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w7fGo1f2TkSgeLrjnmWrM9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mq6DMU0jeGEKFvIyEx5iRt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QSIUq2KROAanarbEwCte7W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BnvOgVcGXSYTzeVStYymR4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AikhmZ1sPDmUgkpCLPF8Di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ohRXJE9vFK4xMctZzcFv2l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xEXAtRcIHJrhU2pogmjkXB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QJxc8Mgss7f2KcZ9biiX3k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6vhqAaWjcIoVOe2gIprehj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2Sico6a110xvD2UIc6v9Vx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DOoL6VzSvP3Msp8nLP8aGo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M2kDN2EJPFAkXupigDeJGP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ojBZlZdlI7ouetOC0fr8uI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rQAuAOkF0KQfq4a7zzF96W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oXbEz8PSJxTFSKpQpp136D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EY3JsSFRtlCvrCjVebQ70i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mLcpHJag72PLjdAQGXdS4x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2mjMxtaQdYClCix2aWHddz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GGj5kouSU8eOIP6UcG5hPQ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8XBiiEMhaQksGCtr9Llk4u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6NzIVfJ17VKQylu25P6DXo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uf8trKxkWvLERNJAIwx9Jo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Pjn5gjplC7AmkdmKecoauc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IQ48W7FvdqwIjkzrOYuNZe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4TtHiv6A5OF5wipiOqEqhk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88up0hHyFVpuLaEfOaoDlH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G2weDyBu2EZq5gBJebnBMQ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ECTIONID" val="sQfYwdVoQXs5Nky1xcufBH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9iZUPvrB797te970GwfOcY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up2JCVVhuj1sWK6wCuW3gJ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ZTeiCUnguMjbOzS6TvFPFN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sMcmU9TKS9IKp9uki0TdP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DVSHAPEID" val="8LVwEwBqnq3bqr5g0enJUa"/>
</p:tagLst>
</file>

<file path=ppt/theme/_rels/themeOverr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theme/_rels/themeOverr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theme/_rels/themeOverr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theme/_rels/themeOverr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image" Target="../media/image8.jpeg"/></Relationships>
</file>

<file path=ppt/theme/theme1.xml><?xml version="1.0" encoding="utf-8"?>
<a:theme xmlns:a="http://schemas.openxmlformats.org/drawingml/2006/main" name="1 - Introduction including TCP - 1 unit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Equity">
    <a:dk1>
      <a:sysClr val="windowText" lastClr="000000"/>
    </a:dk1>
    <a:lt1>
      <a:sysClr val="window" lastClr="FFFFFF"/>
    </a:lt1>
    <a:dk2>
      <a:srgbClr val="696464"/>
    </a:dk2>
    <a:lt2>
      <a:srgbClr val="E9E5DC"/>
    </a:lt2>
    <a:accent1>
      <a:srgbClr val="D34817"/>
    </a:accent1>
    <a:accent2>
      <a:srgbClr val="9B2D1F"/>
    </a:accent2>
    <a:accent3>
      <a:srgbClr val="A28E6A"/>
    </a:accent3>
    <a:accent4>
      <a:srgbClr val="956251"/>
    </a:accent4>
    <a:accent5>
      <a:srgbClr val="918485"/>
    </a:accent5>
    <a:accent6>
      <a:srgbClr val="855D5D"/>
    </a:accent6>
    <a:hlink>
      <a:srgbClr val="CC9900"/>
    </a:hlink>
    <a:folHlink>
      <a:srgbClr val="96A9A9"/>
    </a:folHlink>
  </a:clrScheme>
  <a:fontScheme name="Median">
    <a:majorFont>
      <a:latin typeface="Tw Cen MT"/>
      <a:ea typeface=""/>
      <a:cs typeface=""/>
      <a:font script="Grek" typeface="Calibri"/>
      <a:font script="Cyrl" typeface="Calibri"/>
      <a:font script="Jpan" typeface="HGPｺﾞｼｯｸE"/>
      <a:font script="Hang" typeface="HY얕은샘물M"/>
      <a:font script="Hans" typeface="华文仿宋"/>
      <a:font script="Hant" typeface="微軟正黑體"/>
      <a:font script="Arab" typeface="Arial"/>
      <a:font script="Hebr" typeface="Levenim MT"/>
      <a:font script="Thai" typeface="Frees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Tw Cen MT"/>
      <a:ea typeface=""/>
      <a:cs typeface=""/>
      <a:font script="Grek" typeface="Calibri"/>
      <a:font script="Cyrl" typeface="Calibri"/>
      <a:font script="Jpan" typeface="HGPｺﾞｼｯｸE"/>
      <a:font script="Hang" typeface="HY얕은샘물M"/>
      <a:font script="Hans" typeface="华文仿宋"/>
      <a:font script="Hant" typeface="微軟正黑體"/>
      <a:font script="Arab" typeface="Arial"/>
      <a:font script="Hebr" typeface="Levenim MT"/>
      <a:font script="Thai" typeface="Frees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inorFont>
  </a:fontScheme>
  <a:fmtScheme name="Median">
    <a:fillStyleLst>
      <a:solidFill>
        <a:schemeClr val="phClr"/>
      </a:solidFill>
      <a:solidFill>
        <a:schemeClr val="phClr">
          <a:tint val="50000"/>
        </a:schemeClr>
      </a:solidFill>
      <a:solidFill>
        <a:schemeClr val="phClr"/>
      </a:solidFill>
    </a:fillStyleLst>
    <a:lnStyleLst>
      <a:ln w="10000" cap="flat" cmpd="sng" algn="ctr">
        <a:solidFill>
          <a:schemeClr val="phClr"/>
        </a:solidFill>
        <a:prstDash val="solid"/>
      </a:ln>
      <a:ln w="19050" cap="flat" cmpd="sng" algn="ctr">
        <a:solidFill>
          <a:schemeClr val="phClr"/>
        </a:solidFill>
        <a:prstDash val="solid"/>
      </a:ln>
      <a:ln w="47625" cap="flat" cmpd="dbl" algn="ctr">
        <a:solidFill>
          <a:schemeClr val="phClr"/>
        </a:solidFill>
        <a:prstDash val="solid"/>
      </a:ln>
    </a:lnStyleLst>
    <a:effectStyleLst>
      <a:effectStyle>
        <a:effectLst>
          <a:outerShdw blurRad="38100" dist="30000" dir="5400000" rotWithShape="0">
            <a:srgbClr val="000000">
              <a:alpha val="45000"/>
            </a:srgbClr>
          </a:outerShdw>
        </a:effectLst>
      </a:effectStyle>
      <a:effectStyle>
        <a:effectLst>
          <a:outerShdw blurRad="38100" dist="30000" dir="5400000" rotWithShape="0">
            <a:srgbClr val="000000">
              <a:alpha val="45000"/>
            </a:srgbClr>
          </a:outerShdw>
        </a:effectLst>
      </a:effectStyle>
      <a:effectStyle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isometricTopDown" fov="0">
            <a:rot lat="0" lon="0" rev="0"/>
          </a:camera>
          <a:lightRig rig="balanced" dir="t">
            <a:rot lat="0" lon="0" rev="13800000"/>
          </a:lightRig>
        </a:scene3d>
        <a:sp3d extrusionH="12700" prstMaterial="plastic">
          <a:bevelT w="38100" h="25400" prst="softRound"/>
          <a:contourClr>
            <a:schemeClr val="phClr"/>
          </a:contourClr>
        </a:sp3d>
      </a:effectStyle>
    </a:effectStyleLst>
    <a:bgFillStyleLst>
      <a:solidFill>
        <a:schemeClr val="phClr"/>
      </a:solidFill>
      <a:blipFill>
        <a:blip xmlns:r="http://schemas.openxmlformats.org/officeDocument/2006/relationships" r:embed="rId1">
          <a:duotone>
            <a:schemeClr val="phClr">
              <a:shade val="90000"/>
              <a:satMod val="140000"/>
            </a:schemeClr>
            <a:schemeClr val="phClr">
              <a:satMod val="120000"/>
            </a:schemeClr>
          </a:duotone>
        </a:blip>
        <a:tile tx="0" ty="0" sx="100000" sy="100000" flip="none" algn="tl"/>
      </a:blipFill>
      <a:blipFill>
        <a:blip xmlns:r="http://schemas.openxmlformats.org/officeDocument/2006/relationships" r:embed="rId2">
          <a:duotone>
            <a:schemeClr val="phClr">
              <a:shade val="90000"/>
              <a:satMod val="140000"/>
            </a:schemeClr>
            <a:schemeClr val="phClr">
              <a:satMod val="120000"/>
            </a:schemeClr>
          </a:duotone>
        </a:blip>
        <a:tile tx="0" ty="0" sx="100000" sy="100000" flip="none" algn="tl"/>
      </a:blipFill>
    </a:bgFillStyleLst>
  </a:fmtScheme>
</a:themeOverride>
</file>

<file path=ppt/theme/themeOverride10.xml><?xml version="1.0" encoding="utf-8"?>
<a:themeOverride xmlns:a="http://schemas.openxmlformats.org/drawingml/2006/main">
  <a:clrScheme name="Pixel 12">
    <a:dk1>
      <a:srgbClr val="000000"/>
    </a:dk1>
    <a:lt1>
      <a:srgbClr val="FFFFFF"/>
    </a:lt1>
    <a:dk2>
      <a:srgbClr val="000000"/>
    </a:dk2>
    <a:lt2>
      <a:srgbClr val="00007D"/>
    </a:lt2>
    <a:accent1>
      <a:srgbClr val="9999FF"/>
    </a:accent1>
    <a:accent2>
      <a:srgbClr val="9999CC"/>
    </a:accent2>
    <a:accent3>
      <a:srgbClr val="FFFFFF"/>
    </a:accent3>
    <a:accent4>
      <a:srgbClr val="000000"/>
    </a:accent4>
    <a:accent5>
      <a:srgbClr val="CACAFF"/>
    </a:accent5>
    <a:accent6>
      <a:srgbClr val="8A8AB9"/>
    </a:accent6>
    <a:hlink>
      <a:srgbClr val="666699"/>
    </a:hlink>
    <a:folHlink>
      <a:srgbClr val="CCCCE6"/>
    </a:folHlink>
  </a:clrScheme>
  <a:fontScheme name="Pixe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1.xml><?xml version="1.0" encoding="utf-8"?>
<a:themeOverride xmlns:a="http://schemas.openxmlformats.org/drawingml/2006/main">
  <a:clrScheme name="Pixel 12">
    <a:dk1>
      <a:srgbClr val="000000"/>
    </a:dk1>
    <a:lt1>
      <a:srgbClr val="FFFFFF"/>
    </a:lt1>
    <a:dk2>
      <a:srgbClr val="000000"/>
    </a:dk2>
    <a:lt2>
      <a:srgbClr val="00007D"/>
    </a:lt2>
    <a:accent1>
      <a:srgbClr val="9999FF"/>
    </a:accent1>
    <a:accent2>
      <a:srgbClr val="9999CC"/>
    </a:accent2>
    <a:accent3>
      <a:srgbClr val="FFFFFF"/>
    </a:accent3>
    <a:accent4>
      <a:srgbClr val="000000"/>
    </a:accent4>
    <a:accent5>
      <a:srgbClr val="CACAFF"/>
    </a:accent5>
    <a:accent6>
      <a:srgbClr val="8A8AB9"/>
    </a:accent6>
    <a:hlink>
      <a:srgbClr val="666699"/>
    </a:hlink>
    <a:folHlink>
      <a:srgbClr val="CCCCE6"/>
    </a:folHlink>
  </a:clrScheme>
  <a:fontScheme name="Pixe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2.xml><?xml version="1.0" encoding="utf-8"?>
<a:themeOverride xmlns:a="http://schemas.openxmlformats.org/drawingml/2006/main">
  <a:clrScheme name="Pixel 12">
    <a:dk1>
      <a:srgbClr val="000000"/>
    </a:dk1>
    <a:lt1>
      <a:srgbClr val="FFFFFF"/>
    </a:lt1>
    <a:dk2>
      <a:srgbClr val="000000"/>
    </a:dk2>
    <a:lt2>
      <a:srgbClr val="00007D"/>
    </a:lt2>
    <a:accent1>
      <a:srgbClr val="9999FF"/>
    </a:accent1>
    <a:accent2>
      <a:srgbClr val="9999CC"/>
    </a:accent2>
    <a:accent3>
      <a:srgbClr val="FFFFFF"/>
    </a:accent3>
    <a:accent4>
      <a:srgbClr val="000000"/>
    </a:accent4>
    <a:accent5>
      <a:srgbClr val="CACAFF"/>
    </a:accent5>
    <a:accent6>
      <a:srgbClr val="8A8AB9"/>
    </a:accent6>
    <a:hlink>
      <a:srgbClr val="666699"/>
    </a:hlink>
    <a:folHlink>
      <a:srgbClr val="CCCCE6"/>
    </a:folHlink>
  </a:clrScheme>
  <a:fontScheme name="Pixe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13.xml><?xml version="1.0" encoding="utf-8"?>
<a:themeOverride xmlns:a="http://schemas.openxmlformats.org/drawingml/2006/main">
  <a:clrScheme name="Pixel 12">
    <a:dk1>
      <a:srgbClr val="000000"/>
    </a:dk1>
    <a:lt1>
      <a:srgbClr val="FFFFFF"/>
    </a:lt1>
    <a:dk2>
      <a:srgbClr val="000000"/>
    </a:dk2>
    <a:lt2>
      <a:srgbClr val="00007D"/>
    </a:lt2>
    <a:accent1>
      <a:srgbClr val="9999FF"/>
    </a:accent1>
    <a:accent2>
      <a:srgbClr val="9999CC"/>
    </a:accent2>
    <a:accent3>
      <a:srgbClr val="FFFFFF"/>
    </a:accent3>
    <a:accent4>
      <a:srgbClr val="000000"/>
    </a:accent4>
    <a:accent5>
      <a:srgbClr val="CACAFF"/>
    </a:accent5>
    <a:accent6>
      <a:srgbClr val="8A8AB9"/>
    </a:accent6>
    <a:hlink>
      <a:srgbClr val="666699"/>
    </a:hlink>
    <a:folHlink>
      <a:srgbClr val="CCCCE6"/>
    </a:folHlink>
  </a:clrScheme>
  <a:fontScheme name="Pixe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Equity">
    <a:dk1>
      <a:sysClr val="windowText" lastClr="000000"/>
    </a:dk1>
    <a:lt1>
      <a:sysClr val="window" lastClr="FFFFFF"/>
    </a:lt1>
    <a:dk2>
      <a:srgbClr val="696464"/>
    </a:dk2>
    <a:lt2>
      <a:srgbClr val="E9E5DC"/>
    </a:lt2>
    <a:accent1>
      <a:srgbClr val="D34817"/>
    </a:accent1>
    <a:accent2>
      <a:srgbClr val="9B2D1F"/>
    </a:accent2>
    <a:accent3>
      <a:srgbClr val="A28E6A"/>
    </a:accent3>
    <a:accent4>
      <a:srgbClr val="956251"/>
    </a:accent4>
    <a:accent5>
      <a:srgbClr val="918485"/>
    </a:accent5>
    <a:accent6>
      <a:srgbClr val="855D5D"/>
    </a:accent6>
    <a:hlink>
      <a:srgbClr val="CC9900"/>
    </a:hlink>
    <a:folHlink>
      <a:srgbClr val="96A9A9"/>
    </a:folHlink>
  </a:clrScheme>
  <a:fontScheme name="Median">
    <a:majorFont>
      <a:latin typeface="Tw Cen MT"/>
      <a:ea typeface=""/>
      <a:cs typeface=""/>
      <a:font script="Grek" typeface="Calibri"/>
      <a:font script="Cyrl" typeface="Calibri"/>
      <a:font script="Jpan" typeface="HGPｺﾞｼｯｸE"/>
      <a:font script="Hang" typeface="HY얕은샘물M"/>
      <a:font script="Hans" typeface="华文仿宋"/>
      <a:font script="Hant" typeface="微軟正黑體"/>
      <a:font script="Arab" typeface="Arial"/>
      <a:font script="Hebr" typeface="Levenim MT"/>
      <a:font script="Thai" typeface="Frees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Tw Cen MT"/>
      <a:ea typeface=""/>
      <a:cs typeface=""/>
      <a:font script="Grek" typeface="Calibri"/>
      <a:font script="Cyrl" typeface="Calibri"/>
      <a:font script="Jpan" typeface="HGPｺﾞｼｯｸE"/>
      <a:font script="Hang" typeface="HY얕은샘물M"/>
      <a:font script="Hans" typeface="华文仿宋"/>
      <a:font script="Hant" typeface="微軟正黑體"/>
      <a:font script="Arab" typeface="Arial"/>
      <a:font script="Hebr" typeface="Levenim MT"/>
      <a:font script="Thai" typeface="Frees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inorFont>
  </a:fontScheme>
  <a:fmtScheme name="Median">
    <a:fillStyleLst>
      <a:solidFill>
        <a:schemeClr val="phClr"/>
      </a:solidFill>
      <a:solidFill>
        <a:schemeClr val="phClr">
          <a:tint val="50000"/>
        </a:schemeClr>
      </a:solidFill>
      <a:solidFill>
        <a:schemeClr val="phClr"/>
      </a:solidFill>
    </a:fillStyleLst>
    <a:lnStyleLst>
      <a:ln w="10000" cap="flat" cmpd="sng" algn="ctr">
        <a:solidFill>
          <a:schemeClr val="phClr"/>
        </a:solidFill>
        <a:prstDash val="solid"/>
      </a:ln>
      <a:ln w="19050" cap="flat" cmpd="sng" algn="ctr">
        <a:solidFill>
          <a:schemeClr val="phClr"/>
        </a:solidFill>
        <a:prstDash val="solid"/>
      </a:ln>
      <a:ln w="47625" cap="flat" cmpd="dbl" algn="ctr">
        <a:solidFill>
          <a:schemeClr val="phClr"/>
        </a:solidFill>
        <a:prstDash val="solid"/>
      </a:ln>
    </a:lnStyleLst>
    <a:effectStyleLst>
      <a:effectStyle>
        <a:effectLst>
          <a:outerShdw blurRad="38100" dist="30000" dir="5400000" rotWithShape="0">
            <a:srgbClr val="000000">
              <a:alpha val="45000"/>
            </a:srgbClr>
          </a:outerShdw>
        </a:effectLst>
      </a:effectStyle>
      <a:effectStyle>
        <a:effectLst>
          <a:outerShdw blurRad="38100" dist="30000" dir="5400000" rotWithShape="0">
            <a:srgbClr val="000000">
              <a:alpha val="45000"/>
            </a:srgbClr>
          </a:outerShdw>
        </a:effectLst>
      </a:effectStyle>
      <a:effectStyle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isometricTopDown" fov="0">
            <a:rot lat="0" lon="0" rev="0"/>
          </a:camera>
          <a:lightRig rig="balanced" dir="t">
            <a:rot lat="0" lon="0" rev="13800000"/>
          </a:lightRig>
        </a:scene3d>
        <a:sp3d extrusionH="12700" prstMaterial="plastic">
          <a:bevelT w="38100" h="25400" prst="softRound"/>
          <a:contourClr>
            <a:schemeClr val="phClr"/>
          </a:contourClr>
        </a:sp3d>
      </a:effectStyle>
    </a:effectStyleLst>
    <a:bgFillStyleLst>
      <a:solidFill>
        <a:schemeClr val="phClr"/>
      </a:solidFill>
      <a:blipFill>
        <a:blip xmlns:r="http://schemas.openxmlformats.org/officeDocument/2006/relationships" r:embed="rId1">
          <a:duotone>
            <a:schemeClr val="phClr">
              <a:shade val="90000"/>
              <a:satMod val="140000"/>
            </a:schemeClr>
            <a:schemeClr val="phClr">
              <a:satMod val="120000"/>
            </a:schemeClr>
          </a:duotone>
        </a:blip>
        <a:tile tx="0" ty="0" sx="100000" sy="100000" flip="none" algn="tl"/>
      </a:blipFill>
      <a:blipFill>
        <a:blip xmlns:r="http://schemas.openxmlformats.org/officeDocument/2006/relationships" r:embed="rId2">
          <a:duotone>
            <a:schemeClr val="phClr">
              <a:shade val="90000"/>
              <a:satMod val="140000"/>
            </a:schemeClr>
            <a:schemeClr val="phClr">
              <a:satMod val="120000"/>
            </a:schemeClr>
          </a:duotone>
        </a:blip>
        <a:tile tx="0" ty="0" sx="100000" sy="100000" flip="none" algn="tl"/>
      </a:blipFill>
    </a:bgFillStyleLst>
  </a:fmtScheme>
</a:themeOverride>
</file>

<file path=ppt/theme/themeOverride3.xml><?xml version="1.0" encoding="utf-8"?>
<a:themeOverride xmlns:a="http://schemas.openxmlformats.org/drawingml/2006/main">
  <a:clrScheme name="Equity">
    <a:dk1>
      <a:sysClr val="windowText" lastClr="000000"/>
    </a:dk1>
    <a:lt1>
      <a:sysClr val="window" lastClr="FFFFFF"/>
    </a:lt1>
    <a:dk2>
      <a:srgbClr val="696464"/>
    </a:dk2>
    <a:lt2>
      <a:srgbClr val="E9E5DC"/>
    </a:lt2>
    <a:accent1>
      <a:srgbClr val="D34817"/>
    </a:accent1>
    <a:accent2>
      <a:srgbClr val="9B2D1F"/>
    </a:accent2>
    <a:accent3>
      <a:srgbClr val="A28E6A"/>
    </a:accent3>
    <a:accent4>
      <a:srgbClr val="956251"/>
    </a:accent4>
    <a:accent5>
      <a:srgbClr val="918485"/>
    </a:accent5>
    <a:accent6>
      <a:srgbClr val="855D5D"/>
    </a:accent6>
    <a:hlink>
      <a:srgbClr val="CC9900"/>
    </a:hlink>
    <a:folHlink>
      <a:srgbClr val="96A9A9"/>
    </a:folHlink>
  </a:clrScheme>
  <a:fontScheme name="Median">
    <a:majorFont>
      <a:latin typeface="Tw Cen MT"/>
      <a:ea typeface=""/>
      <a:cs typeface=""/>
      <a:font script="Grek" typeface="Calibri"/>
      <a:font script="Cyrl" typeface="Calibri"/>
      <a:font script="Jpan" typeface="HGPｺﾞｼｯｸE"/>
      <a:font script="Hang" typeface="HY얕은샘물M"/>
      <a:font script="Hans" typeface="华文仿宋"/>
      <a:font script="Hant" typeface="微軟正黑體"/>
      <a:font script="Arab" typeface="Arial"/>
      <a:font script="Hebr" typeface="Levenim MT"/>
      <a:font script="Thai" typeface="Frees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Tw Cen MT"/>
      <a:ea typeface=""/>
      <a:cs typeface=""/>
      <a:font script="Grek" typeface="Calibri"/>
      <a:font script="Cyrl" typeface="Calibri"/>
      <a:font script="Jpan" typeface="HGPｺﾞｼｯｸE"/>
      <a:font script="Hang" typeface="HY얕은샘물M"/>
      <a:font script="Hans" typeface="华文仿宋"/>
      <a:font script="Hant" typeface="微軟正黑體"/>
      <a:font script="Arab" typeface="Arial"/>
      <a:font script="Hebr" typeface="Levenim MT"/>
      <a:font script="Thai" typeface="Frees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inorFont>
  </a:fontScheme>
  <a:fmtScheme name="Median">
    <a:fillStyleLst>
      <a:solidFill>
        <a:schemeClr val="phClr"/>
      </a:solidFill>
      <a:solidFill>
        <a:schemeClr val="phClr">
          <a:tint val="50000"/>
        </a:schemeClr>
      </a:solidFill>
      <a:solidFill>
        <a:schemeClr val="phClr"/>
      </a:solidFill>
    </a:fillStyleLst>
    <a:lnStyleLst>
      <a:ln w="10000" cap="flat" cmpd="sng" algn="ctr">
        <a:solidFill>
          <a:schemeClr val="phClr"/>
        </a:solidFill>
        <a:prstDash val="solid"/>
      </a:ln>
      <a:ln w="19050" cap="flat" cmpd="sng" algn="ctr">
        <a:solidFill>
          <a:schemeClr val="phClr"/>
        </a:solidFill>
        <a:prstDash val="solid"/>
      </a:ln>
      <a:ln w="47625" cap="flat" cmpd="dbl" algn="ctr">
        <a:solidFill>
          <a:schemeClr val="phClr"/>
        </a:solidFill>
        <a:prstDash val="solid"/>
      </a:ln>
    </a:lnStyleLst>
    <a:effectStyleLst>
      <a:effectStyle>
        <a:effectLst>
          <a:outerShdw blurRad="38100" dist="30000" dir="5400000" rotWithShape="0">
            <a:srgbClr val="000000">
              <a:alpha val="45000"/>
            </a:srgbClr>
          </a:outerShdw>
        </a:effectLst>
      </a:effectStyle>
      <a:effectStyle>
        <a:effectLst>
          <a:outerShdw blurRad="38100" dist="30000" dir="5400000" rotWithShape="0">
            <a:srgbClr val="000000">
              <a:alpha val="45000"/>
            </a:srgbClr>
          </a:outerShdw>
        </a:effectLst>
      </a:effectStyle>
      <a:effectStyle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isometricTopDown" fov="0">
            <a:rot lat="0" lon="0" rev="0"/>
          </a:camera>
          <a:lightRig rig="balanced" dir="t">
            <a:rot lat="0" lon="0" rev="13800000"/>
          </a:lightRig>
        </a:scene3d>
        <a:sp3d extrusionH="12700" prstMaterial="plastic">
          <a:bevelT w="38100" h="25400" prst="softRound"/>
          <a:contourClr>
            <a:schemeClr val="phClr"/>
          </a:contourClr>
        </a:sp3d>
      </a:effectStyle>
    </a:effectStyleLst>
    <a:bgFillStyleLst>
      <a:solidFill>
        <a:schemeClr val="phClr"/>
      </a:solidFill>
      <a:blipFill>
        <a:blip xmlns:r="http://schemas.openxmlformats.org/officeDocument/2006/relationships" r:embed="rId1">
          <a:duotone>
            <a:schemeClr val="phClr">
              <a:shade val="90000"/>
              <a:satMod val="140000"/>
            </a:schemeClr>
            <a:schemeClr val="phClr">
              <a:satMod val="120000"/>
            </a:schemeClr>
          </a:duotone>
        </a:blip>
        <a:tile tx="0" ty="0" sx="100000" sy="100000" flip="none" algn="tl"/>
      </a:blipFill>
      <a:blipFill>
        <a:blip xmlns:r="http://schemas.openxmlformats.org/officeDocument/2006/relationships" r:embed="rId2">
          <a:duotone>
            <a:schemeClr val="phClr">
              <a:shade val="90000"/>
              <a:satMod val="140000"/>
            </a:schemeClr>
            <a:schemeClr val="phClr">
              <a:satMod val="120000"/>
            </a:schemeClr>
          </a:duotone>
        </a:blip>
        <a:tile tx="0" ty="0" sx="100000" sy="100000" flip="none" algn="tl"/>
      </a:blipFill>
    </a:bgFillStyleLst>
  </a:fmtScheme>
</a:themeOverride>
</file>

<file path=ppt/theme/themeOverride4.xml><?xml version="1.0" encoding="utf-8"?>
<a:themeOverride xmlns:a="http://schemas.openxmlformats.org/drawingml/2006/main">
  <a:clrScheme name="Equity">
    <a:dk1>
      <a:sysClr val="windowText" lastClr="000000"/>
    </a:dk1>
    <a:lt1>
      <a:sysClr val="window" lastClr="FFFFFF"/>
    </a:lt1>
    <a:dk2>
      <a:srgbClr val="696464"/>
    </a:dk2>
    <a:lt2>
      <a:srgbClr val="E9E5DC"/>
    </a:lt2>
    <a:accent1>
      <a:srgbClr val="D34817"/>
    </a:accent1>
    <a:accent2>
      <a:srgbClr val="9B2D1F"/>
    </a:accent2>
    <a:accent3>
      <a:srgbClr val="A28E6A"/>
    </a:accent3>
    <a:accent4>
      <a:srgbClr val="956251"/>
    </a:accent4>
    <a:accent5>
      <a:srgbClr val="918485"/>
    </a:accent5>
    <a:accent6>
      <a:srgbClr val="855D5D"/>
    </a:accent6>
    <a:hlink>
      <a:srgbClr val="CC9900"/>
    </a:hlink>
    <a:folHlink>
      <a:srgbClr val="96A9A9"/>
    </a:folHlink>
  </a:clrScheme>
  <a:fontScheme name="Median">
    <a:majorFont>
      <a:latin typeface="Tw Cen MT"/>
      <a:ea typeface=""/>
      <a:cs typeface=""/>
      <a:font script="Grek" typeface="Calibri"/>
      <a:font script="Cyrl" typeface="Calibri"/>
      <a:font script="Jpan" typeface="HGPｺﾞｼｯｸE"/>
      <a:font script="Hang" typeface="HY얕은샘물M"/>
      <a:font script="Hans" typeface="华文仿宋"/>
      <a:font script="Hant" typeface="微軟正黑體"/>
      <a:font script="Arab" typeface="Arial"/>
      <a:font script="Hebr" typeface="Levenim MT"/>
      <a:font script="Thai" typeface="Frees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ajorFont>
    <a:minorFont>
      <a:latin typeface="Tw Cen MT"/>
      <a:ea typeface=""/>
      <a:cs typeface=""/>
      <a:font script="Grek" typeface="Calibri"/>
      <a:font script="Cyrl" typeface="Calibri"/>
      <a:font script="Jpan" typeface="HGPｺﾞｼｯｸE"/>
      <a:font script="Hang" typeface="HY얕은샘물M"/>
      <a:font script="Hans" typeface="华文仿宋"/>
      <a:font script="Hant" typeface="微軟正黑體"/>
      <a:font script="Arab" typeface="Arial"/>
      <a:font script="Hebr" typeface="Levenim MT"/>
      <a:font script="Thai" typeface="Freesia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inorFont>
  </a:fontScheme>
  <a:fmtScheme name="Median">
    <a:fillStyleLst>
      <a:solidFill>
        <a:schemeClr val="phClr"/>
      </a:solidFill>
      <a:solidFill>
        <a:schemeClr val="phClr">
          <a:tint val="50000"/>
        </a:schemeClr>
      </a:solidFill>
      <a:solidFill>
        <a:schemeClr val="phClr"/>
      </a:solidFill>
    </a:fillStyleLst>
    <a:lnStyleLst>
      <a:ln w="10000" cap="flat" cmpd="sng" algn="ctr">
        <a:solidFill>
          <a:schemeClr val="phClr"/>
        </a:solidFill>
        <a:prstDash val="solid"/>
      </a:ln>
      <a:ln w="19050" cap="flat" cmpd="sng" algn="ctr">
        <a:solidFill>
          <a:schemeClr val="phClr"/>
        </a:solidFill>
        <a:prstDash val="solid"/>
      </a:ln>
      <a:ln w="47625" cap="flat" cmpd="dbl" algn="ctr">
        <a:solidFill>
          <a:schemeClr val="phClr"/>
        </a:solidFill>
        <a:prstDash val="solid"/>
      </a:ln>
    </a:lnStyleLst>
    <a:effectStyleLst>
      <a:effectStyle>
        <a:effectLst>
          <a:outerShdw blurRad="38100" dist="30000" dir="5400000" rotWithShape="0">
            <a:srgbClr val="000000">
              <a:alpha val="45000"/>
            </a:srgbClr>
          </a:outerShdw>
        </a:effectLst>
      </a:effectStyle>
      <a:effectStyle>
        <a:effectLst>
          <a:outerShdw blurRad="38100" dist="30000" dir="5400000" rotWithShape="0">
            <a:srgbClr val="000000">
              <a:alpha val="45000"/>
            </a:srgbClr>
          </a:outerShdw>
        </a:effectLst>
      </a:effectStyle>
      <a:effectStyle>
        <a:effectLst>
          <a:outerShdw blurRad="38100" dist="25400" dir="5400000" rotWithShape="0">
            <a:srgbClr val="000000">
              <a:alpha val="35000"/>
            </a:srgbClr>
          </a:outerShdw>
        </a:effectLst>
        <a:scene3d>
          <a:camera prst="isometricTopDown" fov="0">
            <a:rot lat="0" lon="0" rev="0"/>
          </a:camera>
          <a:lightRig rig="balanced" dir="t">
            <a:rot lat="0" lon="0" rev="13800000"/>
          </a:lightRig>
        </a:scene3d>
        <a:sp3d extrusionH="12700" prstMaterial="plastic">
          <a:bevelT w="38100" h="25400" prst="softRound"/>
          <a:contourClr>
            <a:schemeClr val="phClr"/>
          </a:contourClr>
        </a:sp3d>
      </a:effectStyle>
    </a:effectStyleLst>
    <a:bgFillStyleLst>
      <a:solidFill>
        <a:schemeClr val="phClr"/>
      </a:solidFill>
      <a:blipFill>
        <a:blip xmlns:r="http://schemas.openxmlformats.org/officeDocument/2006/relationships" r:embed="rId1">
          <a:duotone>
            <a:schemeClr val="phClr">
              <a:shade val="90000"/>
              <a:satMod val="140000"/>
            </a:schemeClr>
            <a:schemeClr val="phClr">
              <a:satMod val="120000"/>
            </a:schemeClr>
          </a:duotone>
        </a:blip>
        <a:tile tx="0" ty="0" sx="100000" sy="100000" flip="none" algn="tl"/>
      </a:blipFill>
      <a:blipFill>
        <a:blip xmlns:r="http://schemas.openxmlformats.org/officeDocument/2006/relationships" r:embed="rId2">
          <a:duotone>
            <a:schemeClr val="phClr">
              <a:shade val="90000"/>
              <a:satMod val="140000"/>
            </a:schemeClr>
            <a:schemeClr val="phClr">
              <a:satMod val="120000"/>
            </a:schemeClr>
          </a:duotone>
        </a:blip>
        <a:tile tx="0" ty="0" sx="100000" sy="100000" flip="none" algn="tl"/>
      </a:blipFill>
    </a:bgFillStyleLst>
  </a:fmtScheme>
</a:themeOverride>
</file>

<file path=ppt/theme/themeOverride5.xml><?xml version="1.0" encoding="utf-8"?>
<a:themeOverride xmlns:a="http://schemas.openxmlformats.org/drawingml/2006/main">
  <a:clrScheme name="Pixel 12">
    <a:dk1>
      <a:srgbClr val="000000"/>
    </a:dk1>
    <a:lt1>
      <a:srgbClr val="FFFFFF"/>
    </a:lt1>
    <a:dk2>
      <a:srgbClr val="000000"/>
    </a:dk2>
    <a:lt2>
      <a:srgbClr val="00007D"/>
    </a:lt2>
    <a:accent1>
      <a:srgbClr val="9999FF"/>
    </a:accent1>
    <a:accent2>
      <a:srgbClr val="9999CC"/>
    </a:accent2>
    <a:accent3>
      <a:srgbClr val="FFFFFF"/>
    </a:accent3>
    <a:accent4>
      <a:srgbClr val="000000"/>
    </a:accent4>
    <a:accent5>
      <a:srgbClr val="CACAFF"/>
    </a:accent5>
    <a:accent6>
      <a:srgbClr val="8A8AB9"/>
    </a:accent6>
    <a:hlink>
      <a:srgbClr val="666699"/>
    </a:hlink>
    <a:folHlink>
      <a:srgbClr val="CCCCE6"/>
    </a:folHlink>
  </a:clrScheme>
  <a:fontScheme name="Pixe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6.xml><?xml version="1.0" encoding="utf-8"?>
<a:themeOverride xmlns:a="http://schemas.openxmlformats.org/drawingml/2006/main">
  <a:clrScheme name="Pixel 12">
    <a:dk1>
      <a:srgbClr val="000000"/>
    </a:dk1>
    <a:lt1>
      <a:srgbClr val="FFFFFF"/>
    </a:lt1>
    <a:dk2>
      <a:srgbClr val="000000"/>
    </a:dk2>
    <a:lt2>
      <a:srgbClr val="00007D"/>
    </a:lt2>
    <a:accent1>
      <a:srgbClr val="9999FF"/>
    </a:accent1>
    <a:accent2>
      <a:srgbClr val="9999CC"/>
    </a:accent2>
    <a:accent3>
      <a:srgbClr val="FFFFFF"/>
    </a:accent3>
    <a:accent4>
      <a:srgbClr val="000000"/>
    </a:accent4>
    <a:accent5>
      <a:srgbClr val="CACAFF"/>
    </a:accent5>
    <a:accent6>
      <a:srgbClr val="8A8AB9"/>
    </a:accent6>
    <a:hlink>
      <a:srgbClr val="666699"/>
    </a:hlink>
    <a:folHlink>
      <a:srgbClr val="CCCCE6"/>
    </a:folHlink>
  </a:clrScheme>
  <a:fontScheme name="Pixe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7.xml><?xml version="1.0" encoding="utf-8"?>
<a:themeOverride xmlns:a="http://schemas.openxmlformats.org/drawingml/2006/main">
  <a:clrScheme name="Pixel 12">
    <a:dk1>
      <a:srgbClr val="000000"/>
    </a:dk1>
    <a:lt1>
      <a:srgbClr val="FFFFFF"/>
    </a:lt1>
    <a:dk2>
      <a:srgbClr val="000000"/>
    </a:dk2>
    <a:lt2>
      <a:srgbClr val="00007D"/>
    </a:lt2>
    <a:accent1>
      <a:srgbClr val="9999FF"/>
    </a:accent1>
    <a:accent2>
      <a:srgbClr val="9999CC"/>
    </a:accent2>
    <a:accent3>
      <a:srgbClr val="FFFFFF"/>
    </a:accent3>
    <a:accent4>
      <a:srgbClr val="000000"/>
    </a:accent4>
    <a:accent5>
      <a:srgbClr val="CACAFF"/>
    </a:accent5>
    <a:accent6>
      <a:srgbClr val="8A8AB9"/>
    </a:accent6>
    <a:hlink>
      <a:srgbClr val="666699"/>
    </a:hlink>
    <a:folHlink>
      <a:srgbClr val="CCCCE6"/>
    </a:folHlink>
  </a:clrScheme>
  <a:fontScheme name="Pixe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8.xml><?xml version="1.0" encoding="utf-8"?>
<a:themeOverride xmlns:a="http://schemas.openxmlformats.org/drawingml/2006/main">
  <a:clrScheme name="Pixel 12">
    <a:dk1>
      <a:srgbClr val="000000"/>
    </a:dk1>
    <a:lt1>
      <a:srgbClr val="FFFFFF"/>
    </a:lt1>
    <a:dk2>
      <a:srgbClr val="000000"/>
    </a:dk2>
    <a:lt2>
      <a:srgbClr val="00007D"/>
    </a:lt2>
    <a:accent1>
      <a:srgbClr val="9999FF"/>
    </a:accent1>
    <a:accent2>
      <a:srgbClr val="9999CC"/>
    </a:accent2>
    <a:accent3>
      <a:srgbClr val="FFFFFF"/>
    </a:accent3>
    <a:accent4>
      <a:srgbClr val="000000"/>
    </a:accent4>
    <a:accent5>
      <a:srgbClr val="CACAFF"/>
    </a:accent5>
    <a:accent6>
      <a:srgbClr val="8A8AB9"/>
    </a:accent6>
    <a:hlink>
      <a:srgbClr val="666699"/>
    </a:hlink>
    <a:folHlink>
      <a:srgbClr val="CCCCE6"/>
    </a:folHlink>
  </a:clrScheme>
  <a:fontScheme name="Pixe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9.xml><?xml version="1.0" encoding="utf-8"?>
<a:themeOverride xmlns:a="http://schemas.openxmlformats.org/drawingml/2006/main">
  <a:clrScheme name="Pixel 12">
    <a:dk1>
      <a:srgbClr val="000000"/>
    </a:dk1>
    <a:lt1>
      <a:srgbClr val="FFFFFF"/>
    </a:lt1>
    <a:dk2>
      <a:srgbClr val="000000"/>
    </a:dk2>
    <a:lt2>
      <a:srgbClr val="00007D"/>
    </a:lt2>
    <a:accent1>
      <a:srgbClr val="9999FF"/>
    </a:accent1>
    <a:accent2>
      <a:srgbClr val="9999CC"/>
    </a:accent2>
    <a:accent3>
      <a:srgbClr val="FFFFFF"/>
    </a:accent3>
    <a:accent4>
      <a:srgbClr val="000000"/>
    </a:accent4>
    <a:accent5>
      <a:srgbClr val="CACAFF"/>
    </a:accent5>
    <a:accent6>
      <a:srgbClr val="8A8AB9"/>
    </a:accent6>
    <a:hlink>
      <a:srgbClr val="666699"/>
    </a:hlink>
    <a:folHlink>
      <a:srgbClr val="CCCCE6"/>
    </a:folHlink>
  </a:clrScheme>
  <a:fontScheme name="Pixel">
    <a:majorFont>
      <a:latin typeface="Arial"/>
      <a:ea typeface=""/>
      <a:cs typeface=""/>
    </a:majorFont>
    <a:minorFont>
      <a:latin typeface="Arial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Presentation - Template</Template>
  <TotalTime>2852</TotalTime>
  <Words>3122</Words>
  <Application>Microsoft Office PowerPoint</Application>
  <PresentationFormat>On-screen Show (4:3)</PresentationFormat>
  <Paragraphs>669</Paragraphs>
  <Slides>89</Slides>
  <Notes>28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89</vt:i4>
      </vt:variant>
    </vt:vector>
  </HeadingPairs>
  <TitlesOfParts>
    <vt:vector size="92" baseType="lpstr">
      <vt:lpstr>1 - Introduction including TCP - 1 unit</vt:lpstr>
      <vt:lpstr>Chart</vt:lpstr>
      <vt:lpstr>Equation</vt:lpstr>
      <vt:lpstr>5. Stepping-Stone Intrusion Detection  </vt:lpstr>
      <vt:lpstr>Contents</vt:lpstr>
      <vt:lpstr>Security</vt:lpstr>
      <vt:lpstr>Direct Attack</vt:lpstr>
      <vt:lpstr>Direct Attack</vt:lpstr>
      <vt:lpstr>Stepping Stone</vt:lpstr>
      <vt:lpstr>Stepping Stone Detection</vt:lpstr>
      <vt:lpstr>Stepping-Stone Detection</vt:lpstr>
      <vt:lpstr>Contents</vt:lpstr>
      <vt:lpstr>Assumptions</vt:lpstr>
      <vt:lpstr>Connection Chain</vt:lpstr>
      <vt:lpstr>Connection Chain</vt:lpstr>
      <vt:lpstr>Connection Chain</vt:lpstr>
      <vt:lpstr>Connection Chain</vt:lpstr>
      <vt:lpstr>Connection Chain</vt:lpstr>
      <vt:lpstr>Connection Chain</vt:lpstr>
      <vt:lpstr>Previous Work [Yung02]</vt:lpstr>
      <vt:lpstr>Problems</vt:lpstr>
      <vt:lpstr>Our Objective</vt:lpstr>
      <vt:lpstr>Our Approach</vt:lpstr>
      <vt:lpstr>Slide 21</vt:lpstr>
      <vt:lpstr>Slide 22</vt:lpstr>
      <vt:lpstr>Slide 23</vt:lpstr>
      <vt:lpstr>Slide 24</vt:lpstr>
      <vt:lpstr>Why is it better?</vt:lpstr>
      <vt:lpstr>TCP Packet Types</vt:lpstr>
      <vt:lpstr>Logical Types</vt:lpstr>
      <vt:lpstr>Simple Patterns</vt:lpstr>
      <vt:lpstr>Packet Pattern 1</vt:lpstr>
      <vt:lpstr>Packet Pattern 2</vt:lpstr>
      <vt:lpstr>Packet Pattern 3</vt:lpstr>
      <vt:lpstr>Our Assumptions</vt:lpstr>
      <vt:lpstr>Algorithm 1</vt:lpstr>
      <vt:lpstr>Algorithm 2</vt:lpstr>
      <vt:lpstr>Windows Algorithm</vt:lpstr>
      <vt:lpstr>Problem</vt:lpstr>
      <vt:lpstr>Windows Algorithm Exam 1</vt:lpstr>
      <vt:lpstr>Windows Algorithm Exam 1</vt:lpstr>
      <vt:lpstr>Windows Algorithm Exam 1</vt:lpstr>
      <vt:lpstr>Windows Algorithm Exam 1</vt:lpstr>
      <vt:lpstr>Windows Algorithm Exam 2</vt:lpstr>
      <vt:lpstr>Windows Algorithm Exam 2</vt:lpstr>
      <vt:lpstr>Windows Algorithm Exam 2</vt:lpstr>
      <vt:lpstr>Windows Algorithm Exam 3</vt:lpstr>
      <vt:lpstr>Roundtrip Variation</vt:lpstr>
      <vt:lpstr>Data Mining</vt:lpstr>
      <vt:lpstr>Conclusions</vt:lpstr>
      <vt:lpstr>Contents</vt:lpstr>
      <vt:lpstr>Stepping-Stone Correlation</vt:lpstr>
      <vt:lpstr>Matching Traffics to Identify Stepping-Stones</vt:lpstr>
      <vt:lpstr>Time Warping Based Approaches:</vt:lpstr>
      <vt:lpstr>Previous Method I:  Dynamic Time Warping (DTW)</vt:lpstr>
      <vt:lpstr>Previous Method I:  Dynamic Time Warping (DTW)</vt:lpstr>
      <vt:lpstr>Previous Method II:  Optimal Subsequence with Merge (OSSM)</vt:lpstr>
      <vt:lpstr>If Dummy Packet Occurs…</vt:lpstr>
      <vt:lpstr>Previous Method:  Optimal Subsequence with Merge (OSSM)</vt:lpstr>
      <vt:lpstr>Problem of previous methods:</vt:lpstr>
      <vt:lpstr>New Method I:  Dynamic Time Warping with Window (DTWW)</vt:lpstr>
      <vt:lpstr>An Example of Using DTWW</vt:lpstr>
      <vt:lpstr>New Method II:  Dynamic Time Warping with Slope (DTWS)</vt:lpstr>
      <vt:lpstr>New Method III:  Optimal Slope Alignment (OSA)</vt:lpstr>
      <vt:lpstr>New Method III:  Optimal Slope Alignment (OSA)</vt:lpstr>
      <vt:lpstr>New Method III:  Optimal Slope Alignment (OSA)</vt:lpstr>
      <vt:lpstr>Experiment Design</vt:lpstr>
      <vt:lpstr>Performance w/o Evasion Techniques </vt:lpstr>
      <vt:lpstr>Performance with Evasion Techniques </vt:lpstr>
      <vt:lpstr>Performance with both Clock Skew and Chaff Involvements</vt:lpstr>
      <vt:lpstr>Contents</vt:lpstr>
      <vt:lpstr>End-of-Chain Protection</vt:lpstr>
      <vt:lpstr>End-of-Chain Protection</vt:lpstr>
      <vt:lpstr>Hypothesis</vt:lpstr>
      <vt:lpstr>Round-trip Time Can Be Used</vt:lpstr>
      <vt:lpstr>Slide 73</vt:lpstr>
      <vt:lpstr>Slide 74</vt:lpstr>
      <vt:lpstr>Slide 75</vt:lpstr>
      <vt:lpstr>Slide 76</vt:lpstr>
      <vt:lpstr>Sorted Short and Long Connection</vt:lpstr>
      <vt:lpstr>Two Types of Packet Time Gaps</vt:lpstr>
      <vt:lpstr>Comparison Between Short and Long Connection Distribution </vt:lpstr>
      <vt:lpstr>Slide 80</vt:lpstr>
      <vt:lpstr>Slide 81</vt:lpstr>
      <vt:lpstr>Separate Short Chain From Long Chain by Absolute Difference</vt:lpstr>
      <vt:lpstr>Short uRTT Curve with Large Distance</vt:lpstr>
      <vt:lpstr>Median of Ratio Adjustment</vt:lpstr>
      <vt:lpstr>Weighted Ratio Adjustment</vt:lpstr>
      <vt:lpstr>Slide 86</vt:lpstr>
      <vt:lpstr> Validation: Classifying 4-hops Chains</vt:lpstr>
      <vt:lpstr>Classifying 4-hops and 6-hops Chains with Weighted Ratio Distance</vt:lpstr>
      <vt:lpstr>Slide 89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Huang</dc:creator>
  <cp:lastModifiedBy>Huang</cp:lastModifiedBy>
  <cp:revision>23</cp:revision>
  <dcterms:created xsi:type="dcterms:W3CDTF">1601-01-01T00:00:00Z</dcterms:created>
  <dcterms:modified xsi:type="dcterms:W3CDTF">2014-07-02T16:01:53Z</dcterms:modified>
</cp:coreProperties>
</file>